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7" r:id="rId2"/>
    <p:sldId id="2572" r:id="rId3"/>
    <p:sldId id="2577" r:id="rId4"/>
    <p:sldId id="2636" r:id="rId5"/>
    <p:sldId id="2637" r:id="rId6"/>
    <p:sldId id="2560" r:id="rId7"/>
    <p:sldId id="2619" r:id="rId8"/>
    <p:sldId id="2551" r:id="rId9"/>
    <p:sldId id="2630" r:id="rId10"/>
    <p:sldId id="2601" r:id="rId11"/>
    <p:sldId id="2618" r:id="rId12"/>
    <p:sldId id="2582" r:id="rId13"/>
    <p:sldId id="2612" r:id="rId14"/>
    <p:sldId id="2621" r:id="rId15"/>
    <p:sldId id="2624" r:id="rId16"/>
    <p:sldId id="259" r:id="rId17"/>
    <p:sldId id="2632" r:id="rId18"/>
    <p:sldId id="275" r:id="rId19"/>
    <p:sldId id="280" r:id="rId20"/>
    <p:sldId id="268" r:id="rId21"/>
    <p:sldId id="2631" r:id="rId22"/>
    <p:sldId id="2625" r:id="rId23"/>
    <p:sldId id="2633" r:id="rId24"/>
    <p:sldId id="550" r:id="rId25"/>
    <p:sldId id="273" r:id="rId26"/>
    <p:sldId id="2639" r:id="rId27"/>
    <p:sldId id="2634" r:id="rId28"/>
    <p:sldId id="265" r:id="rId29"/>
    <p:sldId id="2574" r:id="rId30"/>
    <p:sldId id="2573" r:id="rId31"/>
    <p:sldId id="2635" r:id="rId32"/>
  </p:sldIdLst>
  <p:sldSz cx="12192000" cy="6858000"/>
  <p:notesSz cx="6858000" cy="11144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0CE"/>
    <a:srgbClr val="500064"/>
    <a:srgbClr val="FF3300"/>
    <a:srgbClr val="FF873C"/>
    <a:srgbClr val="460046"/>
    <a:srgbClr val="F38645"/>
    <a:srgbClr val="ED7D31"/>
    <a:srgbClr val="F38849"/>
    <a:srgbClr val="640064"/>
    <a:srgbClr val="F18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77591C-F9FF-464B-B73F-88B759E88790}">
  <a:tblStyle styleId="{B177591C-F9FF-464B-B73F-88B759E887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1199" autoAdjust="0"/>
  </p:normalViewPr>
  <p:slideViewPr>
    <p:cSldViewPr snapToGrid="0">
      <p:cViewPr>
        <p:scale>
          <a:sx n="66" d="100"/>
          <a:sy n="66" d="100"/>
        </p:scale>
        <p:origin x="24" y="-1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255" d="100"/>
          <a:sy n="255" d="100"/>
        </p:scale>
        <p:origin x="222" y="-240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Admin\Research\Presentations\StarlightCurves_TRAIN.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Admin\Research\Presentations\StarlightCurves_TRAIN.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val>
            <c:numRef>
              <c:f>[2]NonInvasiveFetalECGThorax2_TRAI!$A$878:$ABV$878</c:f>
              <c:numCache>
                <c:formatCode>General</c:formatCode>
                <c:ptCount val="750"/>
                <c:pt idx="0">
                  <c:v>3.2389000000000001</c:v>
                </c:pt>
                <c:pt idx="1">
                  <c:v>3.3881999999999999</c:v>
                </c:pt>
                <c:pt idx="2">
                  <c:v>3.5901999999999998</c:v>
                </c:pt>
                <c:pt idx="3">
                  <c:v>3.8008999999999999</c:v>
                </c:pt>
                <c:pt idx="4">
                  <c:v>3.9662000000000002</c:v>
                </c:pt>
                <c:pt idx="5">
                  <c:v>4.0294999999999996</c:v>
                </c:pt>
                <c:pt idx="6">
                  <c:v>3.9801000000000002</c:v>
                </c:pt>
                <c:pt idx="7">
                  <c:v>3.8563999999999998</c:v>
                </c:pt>
                <c:pt idx="8">
                  <c:v>3.6276000000000002</c:v>
                </c:pt>
                <c:pt idx="9">
                  <c:v>3.3290999999999999</c:v>
                </c:pt>
                <c:pt idx="10">
                  <c:v>3.0152999999999999</c:v>
                </c:pt>
                <c:pt idx="11">
                  <c:v>2.6865000000000001</c:v>
                </c:pt>
                <c:pt idx="12">
                  <c:v>2.3733</c:v>
                </c:pt>
                <c:pt idx="13">
                  <c:v>2.0979999999999999</c:v>
                </c:pt>
                <c:pt idx="14">
                  <c:v>1.86</c:v>
                </c:pt>
                <c:pt idx="15">
                  <c:v>1.635</c:v>
                </c:pt>
                <c:pt idx="16">
                  <c:v>1.3781000000000001</c:v>
                </c:pt>
                <c:pt idx="17">
                  <c:v>0.97421999999999997</c:v>
                </c:pt>
                <c:pt idx="18">
                  <c:v>0.50129999999999997</c:v>
                </c:pt>
                <c:pt idx="19">
                  <c:v>7.6207999999999998E-2</c:v>
                </c:pt>
                <c:pt idx="20">
                  <c:v>-0.26035000000000003</c:v>
                </c:pt>
                <c:pt idx="21">
                  <c:v>-0.54615999999999998</c:v>
                </c:pt>
                <c:pt idx="22">
                  <c:v>-0.82443999999999995</c:v>
                </c:pt>
                <c:pt idx="23">
                  <c:v>-1.1111</c:v>
                </c:pt>
                <c:pt idx="24">
                  <c:v>-1.4702999999999999</c:v>
                </c:pt>
                <c:pt idx="25">
                  <c:v>-1.7950999999999999</c:v>
                </c:pt>
                <c:pt idx="26">
                  <c:v>-2.0194000000000001</c:v>
                </c:pt>
                <c:pt idx="27">
                  <c:v>-2.1457999999999999</c:v>
                </c:pt>
                <c:pt idx="28">
                  <c:v>-2.2370999999999999</c:v>
                </c:pt>
                <c:pt idx="29">
                  <c:v>-2.3729</c:v>
                </c:pt>
                <c:pt idx="30">
                  <c:v>-2.5468000000000002</c:v>
                </c:pt>
                <c:pt idx="31">
                  <c:v>-2.6648999999999998</c:v>
                </c:pt>
                <c:pt idx="32">
                  <c:v>-2.7153999999999998</c:v>
                </c:pt>
                <c:pt idx="33">
                  <c:v>-2.6979000000000002</c:v>
                </c:pt>
                <c:pt idx="34">
                  <c:v>-2.6413000000000002</c:v>
                </c:pt>
                <c:pt idx="35">
                  <c:v>-2.5207999999999999</c:v>
                </c:pt>
                <c:pt idx="36">
                  <c:v>-2.3378000000000001</c:v>
                </c:pt>
                <c:pt idx="37">
                  <c:v>-2.1149</c:v>
                </c:pt>
                <c:pt idx="38">
                  <c:v>-1.8863000000000001</c:v>
                </c:pt>
                <c:pt idx="39">
                  <c:v>-1.6835</c:v>
                </c:pt>
                <c:pt idx="40">
                  <c:v>-1.518</c:v>
                </c:pt>
                <c:pt idx="41">
                  <c:v>-1.3863000000000001</c:v>
                </c:pt>
                <c:pt idx="42">
                  <c:v>-1.2703</c:v>
                </c:pt>
                <c:pt idx="43">
                  <c:v>-1.1628000000000001</c:v>
                </c:pt>
                <c:pt idx="44">
                  <c:v>-1.0843</c:v>
                </c:pt>
                <c:pt idx="45">
                  <c:v>-1.0518000000000001</c:v>
                </c:pt>
                <c:pt idx="46">
                  <c:v>-1.0488999999999999</c:v>
                </c:pt>
                <c:pt idx="47">
                  <c:v>-1.0336000000000001</c:v>
                </c:pt>
                <c:pt idx="48">
                  <c:v>-0.98845000000000005</c:v>
                </c:pt>
                <c:pt idx="49">
                  <c:v>-0.91820999999999997</c:v>
                </c:pt>
                <c:pt idx="50">
                  <c:v>-0.83209</c:v>
                </c:pt>
                <c:pt idx="51">
                  <c:v>-0.73760000000000003</c:v>
                </c:pt>
                <c:pt idx="52">
                  <c:v>-0.64100999999999997</c:v>
                </c:pt>
                <c:pt idx="53">
                  <c:v>-0.54022999999999999</c:v>
                </c:pt>
                <c:pt idx="54">
                  <c:v>-0.45852999999999999</c:v>
                </c:pt>
                <c:pt idx="55">
                  <c:v>-0.42512</c:v>
                </c:pt>
                <c:pt idx="56">
                  <c:v>-0.39924999999999999</c:v>
                </c:pt>
                <c:pt idx="57">
                  <c:v>-0.38168999999999997</c:v>
                </c:pt>
                <c:pt idx="58">
                  <c:v>-0.33211000000000002</c:v>
                </c:pt>
                <c:pt idx="59">
                  <c:v>-0.27943000000000001</c:v>
                </c:pt>
                <c:pt idx="60">
                  <c:v>-0.25431999999999999</c:v>
                </c:pt>
                <c:pt idx="61">
                  <c:v>-0.26689000000000002</c:v>
                </c:pt>
                <c:pt idx="62">
                  <c:v>-0.30503999999999998</c:v>
                </c:pt>
                <c:pt idx="63">
                  <c:v>-0.34893999999999997</c:v>
                </c:pt>
                <c:pt idx="64">
                  <c:v>-0.39177000000000001</c:v>
                </c:pt>
                <c:pt idx="65">
                  <c:v>-0.41810999999999998</c:v>
                </c:pt>
                <c:pt idx="66">
                  <c:v>-0.46059</c:v>
                </c:pt>
                <c:pt idx="67">
                  <c:v>-0.49767</c:v>
                </c:pt>
                <c:pt idx="68">
                  <c:v>-0.51046000000000002</c:v>
                </c:pt>
                <c:pt idx="69">
                  <c:v>-0.51480000000000004</c:v>
                </c:pt>
                <c:pt idx="70">
                  <c:v>-0.52358000000000005</c:v>
                </c:pt>
                <c:pt idx="71">
                  <c:v>-0.53051000000000004</c:v>
                </c:pt>
                <c:pt idx="72">
                  <c:v>-0.52869999999999995</c:v>
                </c:pt>
                <c:pt idx="73">
                  <c:v>-0.50236000000000003</c:v>
                </c:pt>
                <c:pt idx="74">
                  <c:v>-0.48415999999999998</c:v>
                </c:pt>
                <c:pt idx="75">
                  <c:v>-0.45971000000000001</c:v>
                </c:pt>
                <c:pt idx="76">
                  <c:v>-0.43902000000000002</c:v>
                </c:pt>
                <c:pt idx="77">
                  <c:v>-0.43025999999999998</c:v>
                </c:pt>
                <c:pt idx="78">
                  <c:v>-0.42393999999999998</c:v>
                </c:pt>
                <c:pt idx="79">
                  <c:v>-0.40255999999999997</c:v>
                </c:pt>
                <c:pt idx="80">
                  <c:v>-0.36542999999999998</c:v>
                </c:pt>
                <c:pt idx="81">
                  <c:v>-0.30397000000000002</c:v>
                </c:pt>
                <c:pt idx="82">
                  <c:v>-0.25890999999999997</c:v>
                </c:pt>
                <c:pt idx="83">
                  <c:v>-0.23588999999999999</c:v>
                </c:pt>
                <c:pt idx="84">
                  <c:v>-0.24690999999999999</c:v>
                </c:pt>
                <c:pt idx="85">
                  <c:v>-0.25984000000000002</c:v>
                </c:pt>
                <c:pt idx="86">
                  <c:v>-0.26306000000000002</c:v>
                </c:pt>
                <c:pt idx="87">
                  <c:v>-0.27382000000000001</c:v>
                </c:pt>
                <c:pt idx="88">
                  <c:v>-0.29137999999999997</c:v>
                </c:pt>
                <c:pt idx="89">
                  <c:v>-0.30893999999999999</c:v>
                </c:pt>
                <c:pt idx="90">
                  <c:v>-0.33478000000000002</c:v>
                </c:pt>
                <c:pt idx="91">
                  <c:v>-0.36112</c:v>
                </c:pt>
                <c:pt idx="92">
                  <c:v>-0.36432999999999999</c:v>
                </c:pt>
                <c:pt idx="93">
                  <c:v>-0.35100999999999999</c:v>
                </c:pt>
                <c:pt idx="94">
                  <c:v>-0.32686999999999999</c:v>
                </c:pt>
                <c:pt idx="95">
                  <c:v>-0.29583999999999999</c:v>
                </c:pt>
                <c:pt idx="96">
                  <c:v>-0.27828000000000003</c:v>
                </c:pt>
                <c:pt idx="97">
                  <c:v>-0.26072000000000001</c:v>
                </c:pt>
                <c:pt idx="98">
                  <c:v>-0.24315999999999999</c:v>
                </c:pt>
                <c:pt idx="99">
                  <c:v>-0.23269000000000001</c:v>
                </c:pt>
                <c:pt idx="100">
                  <c:v>-0.21221000000000001</c:v>
                </c:pt>
                <c:pt idx="101">
                  <c:v>-0.17205999999999999</c:v>
                </c:pt>
                <c:pt idx="102">
                  <c:v>-0.12609999999999999</c:v>
                </c:pt>
                <c:pt idx="103">
                  <c:v>-9.9436999999999998E-2</c:v>
                </c:pt>
                <c:pt idx="104">
                  <c:v>-0.10205</c:v>
                </c:pt>
                <c:pt idx="105">
                  <c:v>-0.12839</c:v>
                </c:pt>
                <c:pt idx="106">
                  <c:v>-0.16313</c:v>
                </c:pt>
                <c:pt idx="107">
                  <c:v>-0.18393000000000001</c:v>
                </c:pt>
                <c:pt idx="108">
                  <c:v>-0.16600000000000001</c:v>
                </c:pt>
                <c:pt idx="109">
                  <c:v>-0.12620999999999999</c:v>
                </c:pt>
                <c:pt idx="110">
                  <c:v>-8.9157E-2</c:v>
                </c:pt>
                <c:pt idx="111">
                  <c:v>-6.9361999999999993E-2</c:v>
                </c:pt>
                <c:pt idx="112">
                  <c:v>-7.1235999999999994E-2</c:v>
                </c:pt>
                <c:pt idx="113">
                  <c:v>-8.8796E-2</c:v>
                </c:pt>
                <c:pt idx="114">
                  <c:v>-0.10636</c:v>
                </c:pt>
                <c:pt idx="115">
                  <c:v>-0.12392</c:v>
                </c:pt>
                <c:pt idx="116">
                  <c:v>-0.13549</c:v>
                </c:pt>
                <c:pt idx="117">
                  <c:v>-0.13954</c:v>
                </c:pt>
                <c:pt idx="118">
                  <c:v>-0.13255</c:v>
                </c:pt>
                <c:pt idx="119">
                  <c:v>-0.11949</c:v>
                </c:pt>
                <c:pt idx="120">
                  <c:v>-0.11949</c:v>
                </c:pt>
                <c:pt idx="121">
                  <c:v>-0.11949</c:v>
                </c:pt>
                <c:pt idx="122">
                  <c:v>-0.11949</c:v>
                </c:pt>
                <c:pt idx="123">
                  <c:v>-0.11219</c:v>
                </c:pt>
                <c:pt idx="124">
                  <c:v>-9.1312000000000004E-2</c:v>
                </c:pt>
                <c:pt idx="125">
                  <c:v>-6.4972000000000002E-2</c:v>
                </c:pt>
                <c:pt idx="126">
                  <c:v>-3.5070999999999998E-2</c:v>
                </c:pt>
                <c:pt idx="127">
                  <c:v>-4.581E-3</c:v>
                </c:pt>
                <c:pt idx="128">
                  <c:v>1.4050999999999999E-2</c:v>
                </c:pt>
                <c:pt idx="129">
                  <c:v>4.0391000000000003E-2</c:v>
                </c:pt>
                <c:pt idx="130">
                  <c:v>7.5338000000000002E-2</c:v>
                </c:pt>
                <c:pt idx="131">
                  <c:v>9.5736000000000002E-2</c:v>
                </c:pt>
                <c:pt idx="132">
                  <c:v>0.10718</c:v>
                </c:pt>
                <c:pt idx="133">
                  <c:v>0.11108999999999999</c:v>
                </c:pt>
                <c:pt idx="134">
                  <c:v>0.10383000000000001</c:v>
                </c:pt>
                <c:pt idx="135">
                  <c:v>9.3421000000000004E-2</c:v>
                </c:pt>
                <c:pt idx="136">
                  <c:v>0.1022</c:v>
                </c:pt>
                <c:pt idx="137">
                  <c:v>0.11098</c:v>
                </c:pt>
                <c:pt idx="138">
                  <c:v>0.11976000000000001</c:v>
                </c:pt>
                <c:pt idx="139">
                  <c:v>0.1434</c:v>
                </c:pt>
                <c:pt idx="140">
                  <c:v>0.15737000000000001</c:v>
                </c:pt>
                <c:pt idx="141">
                  <c:v>0.17108999999999999</c:v>
                </c:pt>
                <c:pt idx="142">
                  <c:v>0.19603999999999999</c:v>
                </c:pt>
                <c:pt idx="143">
                  <c:v>0.21890999999999999</c:v>
                </c:pt>
                <c:pt idx="144">
                  <c:v>0.21134</c:v>
                </c:pt>
                <c:pt idx="145">
                  <c:v>0.21134</c:v>
                </c:pt>
                <c:pt idx="146">
                  <c:v>0.22008</c:v>
                </c:pt>
                <c:pt idx="147">
                  <c:v>0.22136</c:v>
                </c:pt>
                <c:pt idx="148">
                  <c:v>0.19636000000000001</c:v>
                </c:pt>
                <c:pt idx="149">
                  <c:v>0.17626</c:v>
                </c:pt>
                <c:pt idx="150">
                  <c:v>0.18251999999999999</c:v>
                </c:pt>
                <c:pt idx="151">
                  <c:v>0.21138000000000001</c:v>
                </c:pt>
                <c:pt idx="152">
                  <c:v>0.24268000000000001</c:v>
                </c:pt>
                <c:pt idx="153">
                  <c:v>0.25144</c:v>
                </c:pt>
                <c:pt idx="154">
                  <c:v>0.25144</c:v>
                </c:pt>
                <c:pt idx="155">
                  <c:v>0.26656000000000002</c:v>
                </c:pt>
                <c:pt idx="156">
                  <c:v>0.29043999999999998</c:v>
                </c:pt>
                <c:pt idx="157">
                  <c:v>0.31170999999999999</c:v>
                </c:pt>
                <c:pt idx="158">
                  <c:v>0.32544000000000001</c:v>
                </c:pt>
                <c:pt idx="159">
                  <c:v>0.32906000000000002</c:v>
                </c:pt>
                <c:pt idx="160">
                  <c:v>0.32027</c:v>
                </c:pt>
                <c:pt idx="161">
                  <c:v>0.31140000000000001</c:v>
                </c:pt>
                <c:pt idx="162">
                  <c:v>0.29383999999999999</c:v>
                </c:pt>
                <c:pt idx="163">
                  <c:v>0.29154000000000002</c:v>
                </c:pt>
                <c:pt idx="164">
                  <c:v>0.31707999999999997</c:v>
                </c:pt>
                <c:pt idx="165">
                  <c:v>0.33678000000000002</c:v>
                </c:pt>
                <c:pt idx="166">
                  <c:v>0.34944999999999998</c:v>
                </c:pt>
                <c:pt idx="167">
                  <c:v>0.36701</c:v>
                </c:pt>
                <c:pt idx="168">
                  <c:v>0.38597999999999999</c:v>
                </c:pt>
                <c:pt idx="169">
                  <c:v>0.41264000000000001</c:v>
                </c:pt>
                <c:pt idx="170">
                  <c:v>0.45654</c:v>
                </c:pt>
                <c:pt idx="171">
                  <c:v>0.47736000000000001</c:v>
                </c:pt>
                <c:pt idx="172">
                  <c:v>0.49492000000000003</c:v>
                </c:pt>
                <c:pt idx="173">
                  <c:v>0.52288999999999997</c:v>
                </c:pt>
                <c:pt idx="174">
                  <c:v>0.55405000000000004</c:v>
                </c:pt>
                <c:pt idx="175">
                  <c:v>0.57223999999999997</c:v>
                </c:pt>
                <c:pt idx="176">
                  <c:v>0.57518000000000002</c:v>
                </c:pt>
                <c:pt idx="177">
                  <c:v>0.59274000000000004</c:v>
                </c:pt>
                <c:pt idx="178">
                  <c:v>0.61029999999999995</c:v>
                </c:pt>
                <c:pt idx="179">
                  <c:v>0.61234</c:v>
                </c:pt>
                <c:pt idx="180">
                  <c:v>0.58626999999999996</c:v>
                </c:pt>
                <c:pt idx="181">
                  <c:v>0.55113999999999996</c:v>
                </c:pt>
                <c:pt idx="182">
                  <c:v>0.53617000000000004</c:v>
                </c:pt>
                <c:pt idx="183">
                  <c:v>0.54215999999999998</c:v>
                </c:pt>
                <c:pt idx="184">
                  <c:v>0.54215999999999998</c:v>
                </c:pt>
                <c:pt idx="185">
                  <c:v>0.54510999999999998</c:v>
                </c:pt>
                <c:pt idx="186">
                  <c:v>0.63290999999999997</c:v>
                </c:pt>
                <c:pt idx="187">
                  <c:v>0.68938999999999995</c:v>
                </c:pt>
                <c:pt idx="188">
                  <c:v>0.70914999999999995</c:v>
                </c:pt>
                <c:pt idx="189">
                  <c:v>0.71258999999999995</c:v>
                </c:pt>
                <c:pt idx="190">
                  <c:v>0.71667999999999998</c:v>
                </c:pt>
                <c:pt idx="191">
                  <c:v>0.73687000000000002</c:v>
                </c:pt>
                <c:pt idx="192">
                  <c:v>0.77915999999999996</c:v>
                </c:pt>
                <c:pt idx="193">
                  <c:v>0.81464999999999999</c:v>
                </c:pt>
                <c:pt idx="194">
                  <c:v>0.85855000000000004</c:v>
                </c:pt>
                <c:pt idx="195">
                  <c:v>0.85507</c:v>
                </c:pt>
                <c:pt idx="196">
                  <c:v>0.84628999999999999</c:v>
                </c:pt>
                <c:pt idx="197">
                  <c:v>0.84831999999999996</c:v>
                </c:pt>
                <c:pt idx="198">
                  <c:v>0.85294000000000003</c:v>
                </c:pt>
                <c:pt idx="199">
                  <c:v>0.86460999999999999</c:v>
                </c:pt>
                <c:pt idx="200">
                  <c:v>0.89973000000000003</c:v>
                </c:pt>
                <c:pt idx="201">
                  <c:v>0.93528</c:v>
                </c:pt>
                <c:pt idx="202">
                  <c:v>0.97918000000000005</c:v>
                </c:pt>
                <c:pt idx="203">
                  <c:v>1.0150999999999999</c:v>
                </c:pt>
                <c:pt idx="204">
                  <c:v>1.0435000000000001</c:v>
                </c:pt>
                <c:pt idx="205">
                  <c:v>1.0644</c:v>
                </c:pt>
                <c:pt idx="206">
                  <c:v>1.0777000000000001</c:v>
                </c:pt>
                <c:pt idx="207">
                  <c:v>1.0865</c:v>
                </c:pt>
                <c:pt idx="208">
                  <c:v>1.0901000000000001</c:v>
                </c:pt>
                <c:pt idx="209">
                  <c:v>1.075</c:v>
                </c:pt>
                <c:pt idx="210">
                  <c:v>1.1012999999999999</c:v>
                </c:pt>
                <c:pt idx="211">
                  <c:v>1.1195999999999999</c:v>
                </c:pt>
                <c:pt idx="212">
                  <c:v>1.1439999999999999</c:v>
                </c:pt>
                <c:pt idx="213">
                  <c:v>1.1648000000000001</c:v>
                </c:pt>
                <c:pt idx="214">
                  <c:v>1.1779999999999999</c:v>
                </c:pt>
                <c:pt idx="215">
                  <c:v>1.1777</c:v>
                </c:pt>
                <c:pt idx="216">
                  <c:v>1.1529</c:v>
                </c:pt>
                <c:pt idx="217">
                  <c:v>1.1035999999999999</c:v>
                </c:pt>
                <c:pt idx="218">
                  <c:v>1.1035999999999999</c:v>
                </c:pt>
                <c:pt idx="219">
                  <c:v>1.1359999999999999</c:v>
                </c:pt>
                <c:pt idx="220">
                  <c:v>1.1711</c:v>
                </c:pt>
                <c:pt idx="221">
                  <c:v>1.2005999999999999</c:v>
                </c:pt>
                <c:pt idx="222">
                  <c:v>1.2269000000000001</c:v>
                </c:pt>
                <c:pt idx="223">
                  <c:v>1.2470000000000001</c:v>
                </c:pt>
                <c:pt idx="224">
                  <c:v>1.2539</c:v>
                </c:pt>
                <c:pt idx="225">
                  <c:v>1.2565</c:v>
                </c:pt>
                <c:pt idx="226">
                  <c:v>1.2916000000000001</c:v>
                </c:pt>
                <c:pt idx="227">
                  <c:v>1.343</c:v>
                </c:pt>
                <c:pt idx="228">
                  <c:v>1.3749</c:v>
                </c:pt>
                <c:pt idx="229">
                  <c:v>1.3786</c:v>
                </c:pt>
                <c:pt idx="230">
                  <c:v>1.3653999999999999</c:v>
                </c:pt>
                <c:pt idx="231">
                  <c:v>1.3573999999999999</c:v>
                </c:pt>
                <c:pt idx="232">
                  <c:v>1.37</c:v>
                </c:pt>
                <c:pt idx="233">
                  <c:v>1.3985000000000001</c:v>
                </c:pt>
                <c:pt idx="234">
                  <c:v>1.4511000000000001</c:v>
                </c:pt>
                <c:pt idx="235">
                  <c:v>1.4874000000000001</c:v>
                </c:pt>
                <c:pt idx="236">
                  <c:v>1.5015000000000001</c:v>
                </c:pt>
                <c:pt idx="237">
                  <c:v>1.5045999999999999</c:v>
                </c:pt>
                <c:pt idx="238">
                  <c:v>1.5001</c:v>
                </c:pt>
                <c:pt idx="239">
                  <c:v>1.5043</c:v>
                </c:pt>
                <c:pt idx="240">
                  <c:v>1.5306</c:v>
                </c:pt>
                <c:pt idx="241">
                  <c:v>1.5585</c:v>
                </c:pt>
                <c:pt idx="242">
                  <c:v>1.6024</c:v>
                </c:pt>
                <c:pt idx="243">
                  <c:v>1.6296999999999999</c:v>
                </c:pt>
                <c:pt idx="244">
                  <c:v>1.6418999999999999</c:v>
                </c:pt>
                <c:pt idx="245">
                  <c:v>1.6623000000000001</c:v>
                </c:pt>
                <c:pt idx="246">
                  <c:v>1.6932</c:v>
                </c:pt>
                <c:pt idx="247">
                  <c:v>1.7283999999999999</c:v>
                </c:pt>
                <c:pt idx="248">
                  <c:v>1.7614000000000001</c:v>
                </c:pt>
                <c:pt idx="249">
                  <c:v>1.7861</c:v>
                </c:pt>
                <c:pt idx="250">
                  <c:v>1.7948999999999999</c:v>
                </c:pt>
                <c:pt idx="251">
                  <c:v>1.8204</c:v>
                </c:pt>
                <c:pt idx="252">
                  <c:v>1.8253999999999999</c:v>
                </c:pt>
                <c:pt idx="253">
                  <c:v>1.7842</c:v>
                </c:pt>
                <c:pt idx="254">
                  <c:v>1.732</c:v>
                </c:pt>
                <c:pt idx="255">
                  <c:v>1.6949000000000001</c:v>
                </c:pt>
                <c:pt idx="256">
                  <c:v>1.675</c:v>
                </c:pt>
                <c:pt idx="257">
                  <c:v>1.6795</c:v>
                </c:pt>
                <c:pt idx="258">
                  <c:v>1.7234</c:v>
                </c:pt>
                <c:pt idx="259">
                  <c:v>1.8009999999999999</c:v>
                </c:pt>
                <c:pt idx="260">
                  <c:v>1.8656999999999999</c:v>
                </c:pt>
                <c:pt idx="261">
                  <c:v>1.8915</c:v>
                </c:pt>
                <c:pt idx="262">
                  <c:v>1.8767</c:v>
                </c:pt>
                <c:pt idx="263">
                  <c:v>1.8451</c:v>
                </c:pt>
                <c:pt idx="264">
                  <c:v>1.8187</c:v>
                </c:pt>
                <c:pt idx="265">
                  <c:v>1.7914000000000001</c:v>
                </c:pt>
                <c:pt idx="266">
                  <c:v>1.7563</c:v>
                </c:pt>
                <c:pt idx="267">
                  <c:v>1.7126999999999999</c:v>
                </c:pt>
                <c:pt idx="268">
                  <c:v>1.7122999999999999</c:v>
                </c:pt>
                <c:pt idx="269">
                  <c:v>1.7451000000000001</c:v>
                </c:pt>
                <c:pt idx="270">
                  <c:v>1.7795000000000001</c:v>
                </c:pt>
                <c:pt idx="271">
                  <c:v>1.8023</c:v>
                </c:pt>
                <c:pt idx="272">
                  <c:v>1.8152999999999999</c:v>
                </c:pt>
                <c:pt idx="273">
                  <c:v>1.8164</c:v>
                </c:pt>
                <c:pt idx="274">
                  <c:v>1.8250999999999999</c:v>
                </c:pt>
                <c:pt idx="275">
                  <c:v>1.8253999999999999</c:v>
                </c:pt>
                <c:pt idx="276">
                  <c:v>1.8180000000000001</c:v>
                </c:pt>
                <c:pt idx="277">
                  <c:v>1.8152999999999999</c:v>
                </c:pt>
                <c:pt idx="278">
                  <c:v>1.825</c:v>
                </c:pt>
                <c:pt idx="279">
                  <c:v>1.8318000000000001</c:v>
                </c:pt>
                <c:pt idx="280">
                  <c:v>1.8207</c:v>
                </c:pt>
                <c:pt idx="281">
                  <c:v>1.8030999999999999</c:v>
                </c:pt>
                <c:pt idx="282">
                  <c:v>1.7856000000000001</c:v>
                </c:pt>
                <c:pt idx="283">
                  <c:v>1.7766</c:v>
                </c:pt>
                <c:pt idx="284">
                  <c:v>1.7605</c:v>
                </c:pt>
                <c:pt idx="285">
                  <c:v>1.7367999999999999</c:v>
                </c:pt>
                <c:pt idx="286">
                  <c:v>1.7251000000000001</c:v>
                </c:pt>
                <c:pt idx="287">
                  <c:v>1.7251000000000001</c:v>
                </c:pt>
                <c:pt idx="288">
                  <c:v>1.7226999999999999</c:v>
                </c:pt>
                <c:pt idx="289">
                  <c:v>1.7103999999999999</c:v>
                </c:pt>
                <c:pt idx="290">
                  <c:v>1.6753</c:v>
                </c:pt>
                <c:pt idx="291">
                  <c:v>1.6315</c:v>
                </c:pt>
                <c:pt idx="292">
                  <c:v>1.5801000000000001</c:v>
                </c:pt>
                <c:pt idx="293">
                  <c:v>1.5275000000000001</c:v>
                </c:pt>
                <c:pt idx="294">
                  <c:v>1.4945999999999999</c:v>
                </c:pt>
                <c:pt idx="295">
                  <c:v>1.4659</c:v>
                </c:pt>
                <c:pt idx="296">
                  <c:v>1.4245000000000001</c:v>
                </c:pt>
                <c:pt idx="297">
                  <c:v>1.3894</c:v>
                </c:pt>
                <c:pt idx="298">
                  <c:v>1.3542000000000001</c:v>
                </c:pt>
                <c:pt idx="299">
                  <c:v>1.3190999999999999</c:v>
                </c:pt>
                <c:pt idx="300">
                  <c:v>1.3141</c:v>
                </c:pt>
                <c:pt idx="301">
                  <c:v>1.3141</c:v>
                </c:pt>
                <c:pt idx="302">
                  <c:v>1.2788999999999999</c:v>
                </c:pt>
                <c:pt idx="303">
                  <c:v>1.206</c:v>
                </c:pt>
                <c:pt idx="304">
                  <c:v>1.1131</c:v>
                </c:pt>
                <c:pt idx="305">
                  <c:v>1.0195000000000001</c:v>
                </c:pt>
                <c:pt idx="306">
                  <c:v>0.99329000000000001</c:v>
                </c:pt>
                <c:pt idx="307">
                  <c:v>0.99329000000000001</c:v>
                </c:pt>
                <c:pt idx="308">
                  <c:v>0.97811000000000003</c:v>
                </c:pt>
                <c:pt idx="309">
                  <c:v>0.94152000000000002</c:v>
                </c:pt>
                <c:pt idx="310">
                  <c:v>0.88741999999999999</c:v>
                </c:pt>
                <c:pt idx="311">
                  <c:v>0.81825000000000003</c:v>
                </c:pt>
                <c:pt idx="312">
                  <c:v>0.74182999999999999</c:v>
                </c:pt>
                <c:pt idx="313">
                  <c:v>0.67432000000000003</c:v>
                </c:pt>
                <c:pt idx="314">
                  <c:v>0.622</c:v>
                </c:pt>
                <c:pt idx="315">
                  <c:v>0.59565999999999997</c:v>
                </c:pt>
                <c:pt idx="316">
                  <c:v>0.55401</c:v>
                </c:pt>
                <c:pt idx="317">
                  <c:v>0.49086999999999997</c:v>
                </c:pt>
                <c:pt idx="318">
                  <c:v>0.40512999999999999</c:v>
                </c:pt>
                <c:pt idx="319">
                  <c:v>0.30854999999999999</c:v>
                </c:pt>
                <c:pt idx="320">
                  <c:v>0.23071</c:v>
                </c:pt>
                <c:pt idx="321">
                  <c:v>0.19988</c:v>
                </c:pt>
                <c:pt idx="322">
                  <c:v>0.19128999999999999</c:v>
                </c:pt>
                <c:pt idx="323">
                  <c:v>0.19128999999999999</c:v>
                </c:pt>
                <c:pt idx="324">
                  <c:v>0.19900999999999999</c:v>
                </c:pt>
                <c:pt idx="325">
                  <c:v>0.18836</c:v>
                </c:pt>
                <c:pt idx="326">
                  <c:v>0.14463000000000001</c:v>
                </c:pt>
                <c:pt idx="327">
                  <c:v>7.5190999999999994E-2</c:v>
                </c:pt>
                <c:pt idx="328">
                  <c:v>-3.8310000000000002E-3</c:v>
                </c:pt>
                <c:pt idx="329">
                  <c:v>-7.9854999999999995E-2</c:v>
                </c:pt>
                <c:pt idx="330">
                  <c:v>-0.14080999999999999</c:v>
                </c:pt>
                <c:pt idx="331">
                  <c:v>-0.18471000000000001</c:v>
                </c:pt>
                <c:pt idx="332">
                  <c:v>-0.2364</c:v>
                </c:pt>
                <c:pt idx="333">
                  <c:v>-0.28254000000000001</c:v>
                </c:pt>
                <c:pt idx="334">
                  <c:v>-0.33173999999999998</c:v>
                </c:pt>
                <c:pt idx="335">
                  <c:v>-0.37630999999999998</c:v>
                </c:pt>
                <c:pt idx="336">
                  <c:v>-0.40300000000000002</c:v>
                </c:pt>
                <c:pt idx="337">
                  <c:v>-0.41177999999999998</c:v>
                </c:pt>
                <c:pt idx="338">
                  <c:v>-0.42055999999999999</c:v>
                </c:pt>
                <c:pt idx="339">
                  <c:v>-0.42934</c:v>
                </c:pt>
                <c:pt idx="340">
                  <c:v>-0.44597999999999999</c:v>
                </c:pt>
                <c:pt idx="341">
                  <c:v>-0.49659999999999999</c:v>
                </c:pt>
                <c:pt idx="342">
                  <c:v>-0.55806</c:v>
                </c:pt>
                <c:pt idx="343">
                  <c:v>-0.61951999999999996</c:v>
                </c:pt>
                <c:pt idx="344">
                  <c:v>-0.67523</c:v>
                </c:pt>
                <c:pt idx="345">
                  <c:v>-0.71423000000000003</c:v>
                </c:pt>
                <c:pt idx="346">
                  <c:v>-0.73062000000000005</c:v>
                </c:pt>
                <c:pt idx="347">
                  <c:v>-0.72184000000000004</c:v>
                </c:pt>
                <c:pt idx="348">
                  <c:v>-0.73682999999999998</c:v>
                </c:pt>
                <c:pt idx="349">
                  <c:v>-0.77442999999999995</c:v>
                </c:pt>
                <c:pt idx="350">
                  <c:v>-0.80745999999999996</c:v>
                </c:pt>
                <c:pt idx="351">
                  <c:v>-0.82962000000000002</c:v>
                </c:pt>
                <c:pt idx="352">
                  <c:v>-0.85011999999999999</c:v>
                </c:pt>
                <c:pt idx="353">
                  <c:v>-0.87305999999999995</c:v>
                </c:pt>
                <c:pt idx="354">
                  <c:v>-0.87866</c:v>
                </c:pt>
                <c:pt idx="355">
                  <c:v>-0.82596999999999998</c:v>
                </c:pt>
                <c:pt idx="356">
                  <c:v>-0.78127999999999997</c:v>
                </c:pt>
                <c:pt idx="357">
                  <c:v>-0.78459999999999996</c:v>
                </c:pt>
                <c:pt idx="358">
                  <c:v>-0.80766000000000004</c:v>
                </c:pt>
                <c:pt idx="359">
                  <c:v>-0.81272</c:v>
                </c:pt>
                <c:pt idx="360">
                  <c:v>-0.79515999999999998</c:v>
                </c:pt>
                <c:pt idx="361">
                  <c:v>-0.78820000000000001</c:v>
                </c:pt>
                <c:pt idx="362">
                  <c:v>-0.82332000000000005</c:v>
                </c:pt>
                <c:pt idx="363">
                  <c:v>-0.85845000000000005</c:v>
                </c:pt>
                <c:pt idx="364">
                  <c:v>-0.88551000000000002</c:v>
                </c:pt>
                <c:pt idx="365">
                  <c:v>-0.90503999999999996</c:v>
                </c:pt>
                <c:pt idx="366">
                  <c:v>-0.91703000000000001</c:v>
                </c:pt>
                <c:pt idx="367">
                  <c:v>-0.92149000000000003</c:v>
                </c:pt>
                <c:pt idx="368">
                  <c:v>-0.91840999999999995</c:v>
                </c:pt>
                <c:pt idx="369">
                  <c:v>-0.91146000000000005</c:v>
                </c:pt>
                <c:pt idx="370">
                  <c:v>-0.91086999999999996</c:v>
                </c:pt>
                <c:pt idx="371">
                  <c:v>-0.90208999999999995</c:v>
                </c:pt>
                <c:pt idx="372">
                  <c:v>-0.89331000000000005</c:v>
                </c:pt>
                <c:pt idx="373">
                  <c:v>-0.89141000000000004</c:v>
                </c:pt>
                <c:pt idx="374">
                  <c:v>-0.90268000000000004</c:v>
                </c:pt>
                <c:pt idx="375">
                  <c:v>-0.91585000000000005</c:v>
                </c:pt>
                <c:pt idx="376">
                  <c:v>-0.92149000000000003</c:v>
                </c:pt>
                <c:pt idx="377">
                  <c:v>-0.92339000000000004</c:v>
                </c:pt>
                <c:pt idx="378">
                  <c:v>-0.93086000000000002</c:v>
                </c:pt>
                <c:pt idx="379">
                  <c:v>-0.92208000000000001</c:v>
                </c:pt>
                <c:pt idx="380">
                  <c:v>-0.9133</c:v>
                </c:pt>
                <c:pt idx="381">
                  <c:v>-0.94618999999999998</c:v>
                </c:pt>
                <c:pt idx="382">
                  <c:v>-0.97868999999999995</c:v>
                </c:pt>
                <c:pt idx="383">
                  <c:v>-1.0005999999999999</c:v>
                </c:pt>
                <c:pt idx="384">
                  <c:v>-1.0117</c:v>
                </c:pt>
                <c:pt idx="385">
                  <c:v>-1.0137</c:v>
                </c:pt>
                <c:pt idx="386">
                  <c:v>-1.0203</c:v>
                </c:pt>
                <c:pt idx="387">
                  <c:v>-1.0026999999999999</c:v>
                </c:pt>
                <c:pt idx="388">
                  <c:v>-0.96865000000000001</c:v>
                </c:pt>
                <c:pt idx="389">
                  <c:v>-0.92652000000000001</c:v>
                </c:pt>
                <c:pt idx="390">
                  <c:v>-0.89415999999999995</c:v>
                </c:pt>
                <c:pt idx="391">
                  <c:v>-0.89043000000000005</c:v>
                </c:pt>
                <c:pt idx="392">
                  <c:v>-0.90471999999999997</c:v>
                </c:pt>
                <c:pt idx="393">
                  <c:v>-0.91757</c:v>
                </c:pt>
                <c:pt idx="394">
                  <c:v>-0.94311999999999996</c:v>
                </c:pt>
                <c:pt idx="395">
                  <c:v>-0.96067999999999998</c:v>
                </c:pt>
                <c:pt idx="396">
                  <c:v>-0.96158999999999994</c:v>
                </c:pt>
                <c:pt idx="397">
                  <c:v>-0.94742999999999999</c:v>
                </c:pt>
                <c:pt idx="398">
                  <c:v>-0.91818999999999995</c:v>
                </c:pt>
                <c:pt idx="399">
                  <c:v>-0.90603</c:v>
                </c:pt>
                <c:pt idx="400">
                  <c:v>-0.92149999999999999</c:v>
                </c:pt>
                <c:pt idx="401">
                  <c:v>-0.94364000000000003</c:v>
                </c:pt>
                <c:pt idx="402">
                  <c:v>-0.95071000000000006</c:v>
                </c:pt>
                <c:pt idx="403">
                  <c:v>-0.94193000000000005</c:v>
                </c:pt>
                <c:pt idx="404">
                  <c:v>-0.95831999999999995</c:v>
                </c:pt>
                <c:pt idx="405">
                  <c:v>-0.96872999999999998</c:v>
                </c:pt>
                <c:pt idx="406">
                  <c:v>-0.97750999999999999</c:v>
                </c:pt>
                <c:pt idx="407">
                  <c:v>-0.97231999999999996</c:v>
                </c:pt>
                <c:pt idx="408">
                  <c:v>-0.95476000000000005</c:v>
                </c:pt>
                <c:pt idx="409">
                  <c:v>-0.93720000000000003</c:v>
                </c:pt>
                <c:pt idx="410">
                  <c:v>-0.91964000000000001</c:v>
                </c:pt>
                <c:pt idx="411">
                  <c:v>-0.90207999999999999</c:v>
                </c:pt>
                <c:pt idx="412">
                  <c:v>-0.91835</c:v>
                </c:pt>
                <c:pt idx="413">
                  <c:v>-0.91427000000000003</c:v>
                </c:pt>
                <c:pt idx="414">
                  <c:v>-0.89951999999999999</c:v>
                </c:pt>
                <c:pt idx="415">
                  <c:v>-0.87724000000000002</c:v>
                </c:pt>
                <c:pt idx="416">
                  <c:v>-0.84394000000000002</c:v>
                </c:pt>
                <c:pt idx="417">
                  <c:v>-0.80674000000000001</c:v>
                </c:pt>
                <c:pt idx="418">
                  <c:v>-0.79413</c:v>
                </c:pt>
                <c:pt idx="419">
                  <c:v>-0.82047000000000003</c:v>
                </c:pt>
                <c:pt idx="420">
                  <c:v>-0.88944000000000001</c:v>
                </c:pt>
                <c:pt idx="421">
                  <c:v>-0.93784000000000001</c:v>
                </c:pt>
                <c:pt idx="422">
                  <c:v>-0.96362999999999999</c:v>
                </c:pt>
                <c:pt idx="423">
                  <c:v>-0.95245000000000002</c:v>
                </c:pt>
                <c:pt idx="424">
                  <c:v>-0.92086999999999997</c:v>
                </c:pt>
                <c:pt idx="425">
                  <c:v>-0.89453000000000005</c:v>
                </c:pt>
                <c:pt idx="426">
                  <c:v>-0.87241999999999997</c:v>
                </c:pt>
                <c:pt idx="427">
                  <c:v>-0.88119999999999998</c:v>
                </c:pt>
                <c:pt idx="428">
                  <c:v>-0.88139000000000001</c:v>
                </c:pt>
                <c:pt idx="429">
                  <c:v>-0.89607999999999999</c:v>
                </c:pt>
                <c:pt idx="430">
                  <c:v>-0.88922999999999996</c:v>
                </c:pt>
                <c:pt idx="431">
                  <c:v>-0.87166999999999994</c:v>
                </c:pt>
                <c:pt idx="432">
                  <c:v>-0.86133999999999999</c:v>
                </c:pt>
                <c:pt idx="433">
                  <c:v>-0.86843999999999999</c:v>
                </c:pt>
                <c:pt idx="434">
                  <c:v>-0.89478000000000002</c:v>
                </c:pt>
                <c:pt idx="435">
                  <c:v>-0.92113</c:v>
                </c:pt>
                <c:pt idx="436">
                  <c:v>-0.94747000000000003</c:v>
                </c:pt>
                <c:pt idx="437">
                  <c:v>-0.95898000000000005</c:v>
                </c:pt>
                <c:pt idx="438">
                  <c:v>-0.95542000000000005</c:v>
                </c:pt>
                <c:pt idx="439">
                  <c:v>-0.94171000000000005</c:v>
                </c:pt>
                <c:pt idx="440">
                  <c:v>-0.93150999999999995</c:v>
                </c:pt>
                <c:pt idx="441">
                  <c:v>-0.93394999999999995</c:v>
                </c:pt>
                <c:pt idx="442">
                  <c:v>-0.94511000000000001</c:v>
                </c:pt>
                <c:pt idx="443">
                  <c:v>-0.97145000000000004</c:v>
                </c:pt>
                <c:pt idx="444">
                  <c:v>-1.024</c:v>
                </c:pt>
                <c:pt idx="445">
                  <c:v>-1.0542</c:v>
                </c:pt>
                <c:pt idx="446">
                  <c:v>-1.0368999999999999</c:v>
                </c:pt>
                <c:pt idx="447">
                  <c:v>-0.94684999999999997</c:v>
                </c:pt>
                <c:pt idx="448">
                  <c:v>-0.81889000000000001</c:v>
                </c:pt>
                <c:pt idx="449">
                  <c:v>-0.73351</c:v>
                </c:pt>
                <c:pt idx="450">
                  <c:v>-0.74355000000000004</c:v>
                </c:pt>
                <c:pt idx="451">
                  <c:v>-0.76110999999999995</c:v>
                </c:pt>
                <c:pt idx="452">
                  <c:v>-0.77866999999999997</c:v>
                </c:pt>
                <c:pt idx="453">
                  <c:v>-0.77359</c:v>
                </c:pt>
                <c:pt idx="454">
                  <c:v>-0.76480999999999999</c:v>
                </c:pt>
                <c:pt idx="455">
                  <c:v>-0.76109000000000004</c:v>
                </c:pt>
                <c:pt idx="456">
                  <c:v>-0.75727</c:v>
                </c:pt>
                <c:pt idx="457">
                  <c:v>-0.74848999999999999</c:v>
                </c:pt>
                <c:pt idx="458">
                  <c:v>-0.74104000000000003</c:v>
                </c:pt>
                <c:pt idx="459">
                  <c:v>-0.74104000000000003</c:v>
                </c:pt>
                <c:pt idx="460">
                  <c:v>-0.74104000000000003</c:v>
                </c:pt>
                <c:pt idx="461">
                  <c:v>-0.72580999999999996</c:v>
                </c:pt>
                <c:pt idx="462">
                  <c:v>-0.71462000000000003</c:v>
                </c:pt>
                <c:pt idx="463">
                  <c:v>-0.70071000000000006</c:v>
                </c:pt>
                <c:pt idx="464">
                  <c:v>-0.68315000000000003</c:v>
                </c:pt>
                <c:pt idx="465">
                  <c:v>-0.66559000000000001</c:v>
                </c:pt>
                <c:pt idx="466">
                  <c:v>-0.65081</c:v>
                </c:pt>
                <c:pt idx="467">
                  <c:v>-0.65095999999999998</c:v>
                </c:pt>
                <c:pt idx="468">
                  <c:v>-0.65973999999999999</c:v>
                </c:pt>
                <c:pt idx="469">
                  <c:v>-0.66083999999999998</c:v>
                </c:pt>
                <c:pt idx="470">
                  <c:v>-0.66727000000000003</c:v>
                </c:pt>
                <c:pt idx="471">
                  <c:v>-0.68125000000000002</c:v>
                </c:pt>
                <c:pt idx="472">
                  <c:v>-0.69881000000000004</c:v>
                </c:pt>
                <c:pt idx="473">
                  <c:v>-0.71636999999999995</c:v>
                </c:pt>
                <c:pt idx="474">
                  <c:v>-0.73101000000000005</c:v>
                </c:pt>
                <c:pt idx="475">
                  <c:v>-0.73101000000000005</c:v>
                </c:pt>
                <c:pt idx="476">
                  <c:v>-0.73101000000000005</c:v>
                </c:pt>
                <c:pt idx="477">
                  <c:v>-0.71550999999999998</c:v>
                </c:pt>
                <c:pt idx="478">
                  <c:v>-0.70445999999999998</c:v>
                </c:pt>
                <c:pt idx="479">
                  <c:v>-0.68515999999999999</c:v>
                </c:pt>
                <c:pt idx="480">
                  <c:v>-0.66685000000000005</c:v>
                </c:pt>
                <c:pt idx="481">
                  <c:v>-0.65529999999999999</c:v>
                </c:pt>
                <c:pt idx="482">
                  <c:v>-0.63926000000000005</c:v>
                </c:pt>
                <c:pt idx="483">
                  <c:v>-0.62963999999999998</c:v>
                </c:pt>
                <c:pt idx="484">
                  <c:v>-0.59452000000000005</c:v>
                </c:pt>
                <c:pt idx="485">
                  <c:v>-0.58284999999999998</c:v>
                </c:pt>
                <c:pt idx="486">
                  <c:v>-0.57406999999999997</c:v>
                </c:pt>
                <c:pt idx="487">
                  <c:v>-0.55996000000000001</c:v>
                </c:pt>
                <c:pt idx="488">
                  <c:v>-0.54239999999999999</c:v>
                </c:pt>
                <c:pt idx="489">
                  <c:v>-0.53619000000000006</c:v>
                </c:pt>
                <c:pt idx="490">
                  <c:v>-0.55852999999999997</c:v>
                </c:pt>
                <c:pt idx="491">
                  <c:v>-0.60277000000000003</c:v>
                </c:pt>
                <c:pt idx="492">
                  <c:v>-0.65546000000000004</c:v>
                </c:pt>
                <c:pt idx="493">
                  <c:v>-0.66871999999999998</c:v>
                </c:pt>
                <c:pt idx="494">
                  <c:v>-0.63102999999999998</c:v>
                </c:pt>
                <c:pt idx="495">
                  <c:v>-0.58374000000000004</c:v>
                </c:pt>
                <c:pt idx="496">
                  <c:v>-0.55228999999999995</c:v>
                </c:pt>
                <c:pt idx="497">
                  <c:v>-0.53763000000000005</c:v>
                </c:pt>
                <c:pt idx="498">
                  <c:v>-0.53051000000000004</c:v>
                </c:pt>
                <c:pt idx="499">
                  <c:v>-0.53051000000000004</c:v>
                </c:pt>
                <c:pt idx="500">
                  <c:v>-0.53051000000000004</c:v>
                </c:pt>
                <c:pt idx="501">
                  <c:v>-0.53051000000000004</c:v>
                </c:pt>
                <c:pt idx="502">
                  <c:v>-0.53722000000000003</c:v>
                </c:pt>
                <c:pt idx="503">
                  <c:v>-0.56237999999999999</c:v>
                </c:pt>
                <c:pt idx="504">
                  <c:v>-0.59328999999999998</c:v>
                </c:pt>
                <c:pt idx="505">
                  <c:v>-0.60477000000000003</c:v>
                </c:pt>
                <c:pt idx="506">
                  <c:v>-0.58030000000000004</c:v>
                </c:pt>
                <c:pt idx="507">
                  <c:v>-0.52907000000000004</c:v>
                </c:pt>
                <c:pt idx="508">
                  <c:v>-0.50273000000000001</c:v>
                </c:pt>
                <c:pt idx="509">
                  <c:v>-0.49242000000000002</c:v>
                </c:pt>
                <c:pt idx="510">
                  <c:v>-0.49041000000000001</c:v>
                </c:pt>
                <c:pt idx="511">
                  <c:v>-0.50146999999999997</c:v>
                </c:pt>
                <c:pt idx="512">
                  <c:v>-0.51902999999999999</c:v>
                </c:pt>
                <c:pt idx="513">
                  <c:v>-0.53354999999999997</c:v>
                </c:pt>
                <c:pt idx="514">
                  <c:v>-0.53515999999999997</c:v>
                </c:pt>
                <c:pt idx="515">
                  <c:v>-0.50990999999999997</c:v>
                </c:pt>
                <c:pt idx="516">
                  <c:v>-0.50112999999999996</c:v>
                </c:pt>
                <c:pt idx="517">
                  <c:v>-0.50044</c:v>
                </c:pt>
                <c:pt idx="518">
                  <c:v>-0.48676000000000003</c:v>
                </c:pt>
                <c:pt idx="519">
                  <c:v>-0.46360000000000001</c:v>
                </c:pt>
                <c:pt idx="520">
                  <c:v>-0.44596000000000002</c:v>
                </c:pt>
                <c:pt idx="521">
                  <c:v>-0.44339000000000001</c:v>
                </c:pt>
                <c:pt idx="522">
                  <c:v>-0.44845000000000002</c:v>
                </c:pt>
                <c:pt idx="523">
                  <c:v>-0.44090000000000001</c:v>
                </c:pt>
                <c:pt idx="524">
                  <c:v>-0.44968000000000002</c:v>
                </c:pt>
                <c:pt idx="525">
                  <c:v>-0.47477000000000003</c:v>
                </c:pt>
                <c:pt idx="526">
                  <c:v>-0.50800999999999996</c:v>
                </c:pt>
                <c:pt idx="527">
                  <c:v>-0.52615000000000001</c:v>
                </c:pt>
                <c:pt idx="528">
                  <c:v>-0.53493000000000002</c:v>
                </c:pt>
                <c:pt idx="529">
                  <c:v>-0.53102000000000005</c:v>
                </c:pt>
                <c:pt idx="530">
                  <c:v>-0.50275000000000003</c:v>
                </c:pt>
                <c:pt idx="531">
                  <c:v>-0.46762999999999999</c:v>
                </c:pt>
                <c:pt idx="532">
                  <c:v>-0.43251000000000001</c:v>
                </c:pt>
                <c:pt idx="533">
                  <c:v>-0.41382999999999998</c:v>
                </c:pt>
                <c:pt idx="534">
                  <c:v>-0.41021000000000002</c:v>
                </c:pt>
                <c:pt idx="535">
                  <c:v>-0.40448000000000001</c:v>
                </c:pt>
                <c:pt idx="536">
                  <c:v>-0.40018999999999999</c:v>
                </c:pt>
                <c:pt idx="537">
                  <c:v>-0.39695000000000003</c:v>
                </c:pt>
                <c:pt idx="538">
                  <c:v>-0.39216000000000001</c:v>
                </c:pt>
                <c:pt idx="539">
                  <c:v>-0.40244000000000002</c:v>
                </c:pt>
                <c:pt idx="540">
                  <c:v>-0.42877999999999999</c:v>
                </c:pt>
                <c:pt idx="541">
                  <c:v>-0.47169</c:v>
                </c:pt>
                <c:pt idx="542">
                  <c:v>-0.48038999999999998</c:v>
                </c:pt>
                <c:pt idx="543">
                  <c:v>-0.46300000000000002</c:v>
                </c:pt>
                <c:pt idx="544">
                  <c:v>-0.44120999999999999</c:v>
                </c:pt>
                <c:pt idx="545">
                  <c:v>-0.42365000000000003</c:v>
                </c:pt>
                <c:pt idx="546">
                  <c:v>-0.40815000000000001</c:v>
                </c:pt>
                <c:pt idx="547">
                  <c:v>-0.39692</c:v>
                </c:pt>
                <c:pt idx="548">
                  <c:v>-0.36180000000000001</c:v>
                </c:pt>
                <c:pt idx="549">
                  <c:v>-0.32668000000000003</c:v>
                </c:pt>
                <c:pt idx="550">
                  <c:v>-0.29866999999999999</c:v>
                </c:pt>
                <c:pt idx="551">
                  <c:v>-0.3075</c:v>
                </c:pt>
                <c:pt idx="552">
                  <c:v>-0.31536999999999998</c:v>
                </c:pt>
                <c:pt idx="553">
                  <c:v>-0.29310000000000003</c:v>
                </c:pt>
                <c:pt idx="554">
                  <c:v>-0.2492</c:v>
                </c:pt>
                <c:pt idx="555">
                  <c:v>-0.20971000000000001</c:v>
                </c:pt>
                <c:pt idx="556">
                  <c:v>-0.20971000000000001</c:v>
                </c:pt>
                <c:pt idx="557">
                  <c:v>-0.19287000000000001</c:v>
                </c:pt>
                <c:pt idx="558">
                  <c:v>-0.16097</c:v>
                </c:pt>
                <c:pt idx="559">
                  <c:v>-9.0268000000000001E-2</c:v>
                </c:pt>
                <c:pt idx="560">
                  <c:v>-2.5888999999999999E-2</c:v>
                </c:pt>
                <c:pt idx="561">
                  <c:v>-2.627E-3</c:v>
                </c:pt>
                <c:pt idx="562">
                  <c:v>-2.2381999999999999E-2</c:v>
                </c:pt>
                <c:pt idx="563">
                  <c:v>-7.3163000000000006E-2</c:v>
                </c:pt>
                <c:pt idx="564">
                  <c:v>-0.10828</c:v>
                </c:pt>
                <c:pt idx="565">
                  <c:v>-0.10946</c:v>
                </c:pt>
                <c:pt idx="566">
                  <c:v>-0.1167</c:v>
                </c:pt>
                <c:pt idx="567">
                  <c:v>-0.14946999999999999</c:v>
                </c:pt>
                <c:pt idx="568">
                  <c:v>-0.17435999999999999</c:v>
                </c:pt>
                <c:pt idx="569">
                  <c:v>-0.18314</c:v>
                </c:pt>
                <c:pt idx="570">
                  <c:v>-0.18966</c:v>
                </c:pt>
                <c:pt idx="571">
                  <c:v>-0.18559</c:v>
                </c:pt>
                <c:pt idx="572">
                  <c:v>-0.15046999999999999</c:v>
                </c:pt>
                <c:pt idx="573">
                  <c:v>-8.1140000000000004E-2</c:v>
                </c:pt>
                <c:pt idx="574">
                  <c:v>-1.8206E-2</c:v>
                </c:pt>
                <c:pt idx="575">
                  <c:v>-2.3439000000000002E-2</c:v>
                </c:pt>
                <c:pt idx="576">
                  <c:v>-8.7470999999999993E-2</c:v>
                </c:pt>
                <c:pt idx="577">
                  <c:v>-0.16813</c:v>
                </c:pt>
                <c:pt idx="578">
                  <c:v>-0.21973999999999999</c:v>
                </c:pt>
                <c:pt idx="579">
                  <c:v>-0.21432000000000001</c:v>
                </c:pt>
                <c:pt idx="580">
                  <c:v>-0.17041000000000001</c:v>
                </c:pt>
                <c:pt idx="581">
                  <c:v>-0.11788999999999999</c:v>
                </c:pt>
                <c:pt idx="582">
                  <c:v>-7.9962000000000005E-2</c:v>
                </c:pt>
                <c:pt idx="583">
                  <c:v>-4.4840999999999999E-2</c:v>
                </c:pt>
                <c:pt idx="584">
                  <c:v>-9.7199999999999995E-3</c:v>
                </c:pt>
                <c:pt idx="585">
                  <c:v>1.8120000000000001E-2</c:v>
                </c:pt>
                <c:pt idx="586">
                  <c:v>3.0887999999999999E-2</c:v>
                </c:pt>
                <c:pt idx="587">
                  <c:v>2.8586E-2</c:v>
                </c:pt>
                <c:pt idx="588">
                  <c:v>1.1025999999999999E-2</c:v>
                </c:pt>
                <c:pt idx="589">
                  <c:v>2.8211E-2</c:v>
                </c:pt>
                <c:pt idx="590">
                  <c:v>5.3213999999999997E-2</c:v>
                </c:pt>
                <c:pt idx="591">
                  <c:v>9.8145999999999997E-2</c:v>
                </c:pt>
                <c:pt idx="592">
                  <c:v>0.15082999999999999</c:v>
                </c:pt>
                <c:pt idx="593">
                  <c:v>0.19239000000000001</c:v>
                </c:pt>
                <c:pt idx="594">
                  <c:v>0.21626000000000001</c:v>
                </c:pt>
                <c:pt idx="595">
                  <c:v>0.23626</c:v>
                </c:pt>
                <c:pt idx="596">
                  <c:v>0.27138000000000001</c:v>
                </c:pt>
                <c:pt idx="597">
                  <c:v>0.30649999999999999</c:v>
                </c:pt>
                <c:pt idx="598">
                  <c:v>0.31909999999999999</c:v>
                </c:pt>
                <c:pt idx="599">
                  <c:v>0.29655999999999999</c:v>
                </c:pt>
                <c:pt idx="600">
                  <c:v>0.25641999999999998</c:v>
                </c:pt>
                <c:pt idx="601">
                  <c:v>0.23516000000000001</c:v>
                </c:pt>
                <c:pt idx="602">
                  <c:v>0.249</c:v>
                </c:pt>
                <c:pt idx="603">
                  <c:v>0.27533999999999997</c:v>
                </c:pt>
                <c:pt idx="604">
                  <c:v>0.30159999999999998</c:v>
                </c:pt>
                <c:pt idx="605">
                  <c:v>0.31037999999999999</c:v>
                </c:pt>
                <c:pt idx="606">
                  <c:v>0.34189000000000003</c:v>
                </c:pt>
                <c:pt idx="607">
                  <c:v>0.37701000000000001</c:v>
                </c:pt>
                <c:pt idx="608">
                  <c:v>0.38669999999999999</c:v>
                </c:pt>
                <c:pt idx="609">
                  <c:v>0.3664</c:v>
                </c:pt>
                <c:pt idx="610">
                  <c:v>0.32868000000000003</c:v>
                </c:pt>
                <c:pt idx="611">
                  <c:v>0.28748000000000001</c:v>
                </c:pt>
                <c:pt idx="612">
                  <c:v>0.26124999999999998</c:v>
                </c:pt>
                <c:pt idx="613">
                  <c:v>0.24368999999999999</c:v>
                </c:pt>
                <c:pt idx="614">
                  <c:v>0.21848999999999999</c:v>
                </c:pt>
                <c:pt idx="615">
                  <c:v>0.19214999999999999</c:v>
                </c:pt>
                <c:pt idx="616">
                  <c:v>0.1658</c:v>
                </c:pt>
                <c:pt idx="617">
                  <c:v>0.12383</c:v>
                </c:pt>
                <c:pt idx="618">
                  <c:v>5.4378000000000003E-2</c:v>
                </c:pt>
                <c:pt idx="619">
                  <c:v>-3.6262000000000003E-2</c:v>
                </c:pt>
                <c:pt idx="620">
                  <c:v>-0.14127999999999999</c:v>
                </c:pt>
                <c:pt idx="621">
                  <c:v>-0.22908000000000001</c:v>
                </c:pt>
                <c:pt idx="622">
                  <c:v>-0.29375000000000001</c:v>
                </c:pt>
                <c:pt idx="623">
                  <c:v>-0.32935999999999999</c:v>
                </c:pt>
                <c:pt idx="624">
                  <c:v>-0.35048000000000001</c:v>
                </c:pt>
                <c:pt idx="625">
                  <c:v>-0.36405999999999999</c:v>
                </c:pt>
                <c:pt idx="626">
                  <c:v>-0.37830000000000003</c:v>
                </c:pt>
                <c:pt idx="627">
                  <c:v>-0.40464</c:v>
                </c:pt>
                <c:pt idx="628">
                  <c:v>-0.43123</c:v>
                </c:pt>
                <c:pt idx="629">
                  <c:v>-0.46634999999999999</c:v>
                </c:pt>
                <c:pt idx="630">
                  <c:v>-0.50146999999999997</c:v>
                </c:pt>
                <c:pt idx="631">
                  <c:v>-0.54312000000000005</c:v>
                </c:pt>
                <c:pt idx="632">
                  <c:v>-0.57645000000000002</c:v>
                </c:pt>
                <c:pt idx="633">
                  <c:v>-0.58257999999999999</c:v>
                </c:pt>
                <c:pt idx="634">
                  <c:v>-0.56501999999999997</c:v>
                </c:pt>
                <c:pt idx="635">
                  <c:v>-0.54435</c:v>
                </c:pt>
                <c:pt idx="636">
                  <c:v>-0.50922999999999996</c:v>
                </c:pt>
                <c:pt idx="637">
                  <c:v>-0.47410999999999998</c:v>
                </c:pt>
                <c:pt idx="638">
                  <c:v>-0.47036</c:v>
                </c:pt>
                <c:pt idx="639">
                  <c:v>-0.49675999999999998</c:v>
                </c:pt>
                <c:pt idx="640">
                  <c:v>-0.53188000000000002</c:v>
                </c:pt>
                <c:pt idx="641">
                  <c:v>-0.53822999999999999</c:v>
                </c:pt>
                <c:pt idx="642">
                  <c:v>-0.50329999999999997</c:v>
                </c:pt>
                <c:pt idx="643">
                  <c:v>-0.45710000000000001</c:v>
                </c:pt>
                <c:pt idx="644">
                  <c:v>-0.44103999999999999</c:v>
                </c:pt>
                <c:pt idx="645">
                  <c:v>-0.45860000000000001</c:v>
                </c:pt>
                <c:pt idx="646">
                  <c:v>-0.49197999999999997</c:v>
                </c:pt>
                <c:pt idx="647">
                  <c:v>-0.52042999999999995</c:v>
                </c:pt>
                <c:pt idx="648">
                  <c:v>-0.50341000000000002</c:v>
                </c:pt>
                <c:pt idx="649">
                  <c:v>-0.45950999999999997</c:v>
                </c:pt>
                <c:pt idx="650">
                  <c:v>-0.42732999999999999</c:v>
                </c:pt>
                <c:pt idx="651">
                  <c:v>-0.42192000000000002</c:v>
                </c:pt>
                <c:pt idx="652">
                  <c:v>-0.43203000000000003</c:v>
                </c:pt>
                <c:pt idx="653">
                  <c:v>-0.46715000000000001</c:v>
                </c:pt>
                <c:pt idx="654">
                  <c:v>-0.47036</c:v>
                </c:pt>
                <c:pt idx="655">
                  <c:v>-0.47036</c:v>
                </c:pt>
                <c:pt idx="656">
                  <c:v>-0.47036</c:v>
                </c:pt>
                <c:pt idx="657">
                  <c:v>-0.48309000000000002</c:v>
                </c:pt>
                <c:pt idx="658">
                  <c:v>-0.50343000000000004</c:v>
                </c:pt>
                <c:pt idx="659">
                  <c:v>-0.50695999999999997</c:v>
                </c:pt>
                <c:pt idx="660">
                  <c:v>-0.48938999999999999</c:v>
                </c:pt>
                <c:pt idx="661">
                  <c:v>-0.47183000000000003</c:v>
                </c:pt>
                <c:pt idx="662">
                  <c:v>-0.47841</c:v>
                </c:pt>
                <c:pt idx="663">
                  <c:v>-0.48719000000000001</c:v>
                </c:pt>
                <c:pt idx="664">
                  <c:v>-0.50151999999999997</c:v>
                </c:pt>
                <c:pt idx="665">
                  <c:v>-0.50183999999999995</c:v>
                </c:pt>
                <c:pt idx="666">
                  <c:v>-0.48735000000000001</c:v>
                </c:pt>
                <c:pt idx="667">
                  <c:v>-0.47675000000000001</c:v>
                </c:pt>
                <c:pt idx="668">
                  <c:v>-0.46034000000000003</c:v>
                </c:pt>
                <c:pt idx="669">
                  <c:v>-0.46034000000000003</c:v>
                </c:pt>
                <c:pt idx="670">
                  <c:v>-0.48466999999999999</c:v>
                </c:pt>
                <c:pt idx="671">
                  <c:v>-0.49728</c:v>
                </c:pt>
                <c:pt idx="672">
                  <c:v>-0.51168000000000002</c:v>
                </c:pt>
                <c:pt idx="673">
                  <c:v>-0.51173000000000002</c:v>
                </c:pt>
                <c:pt idx="674">
                  <c:v>-0.49103999999999998</c:v>
                </c:pt>
                <c:pt idx="675">
                  <c:v>-0.46659</c:v>
                </c:pt>
                <c:pt idx="676">
                  <c:v>-0.44967000000000001</c:v>
                </c:pt>
                <c:pt idx="677">
                  <c:v>-0.44089</c:v>
                </c:pt>
                <c:pt idx="678">
                  <c:v>-0.45663999999999999</c:v>
                </c:pt>
                <c:pt idx="679">
                  <c:v>-0.46727000000000002</c:v>
                </c:pt>
                <c:pt idx="680">
                  <c:v>-0.47604999999999997</c:v>
                </c:pt>
                <c:pt idx="681">
                  <c:v>-0.48038999999999998</c:v>
                </c:pt>
                <c:pt idx="682">
                  <c:v>-0.48038999999999998</c:v>
                </c:pt>
                <c:pt idx="683">
                  <c:v>-0.48820000000000002</c:v>
                </c:pt>
                <c:pt idx="684">
                  <c:v>-0.51978000000000002</c:v>
                </c:pt>
                <c:pt idx="685">
                  <c:v>-0.51100000000000001</c:v>
                </c:pt>
                <c:pt idx="686">
                  <c:v>-0.47748000000000002</c:v>
                </c:pt>
                <c:pt idx="687">
                  <c:v>-0.43536000000000002</c:v>
                </c:pt>
                <c:pt idx="688">
                  <c:v>-0.40872999999999998</c:v>
                </c:pt>
                <c:pt idx="689">
                  <c:v>-0.41371999999999998</c:v>
                </c:pt>
                <c:pt idx="690">
                  <c:v>-0.43679000000000001</c:v>
                </c:pt>
                <c:pt idx="691">
                  <c:v>-0.45030999999999999</c:v>
                </c:pt>
                <c:pt idx="692">
                  <c:v>-0.44875999999999999</c:v>
                </c:pt>
                <c:pt idx="693">
                  <c:v>-0.43120000000000003</c:v>
                </c:pt>
                <c:pt idx="694">
                  <c:v>-0.41364000000000001</c:v>
                </c:pt>
                <c:pt idx="695">
                  <c:v>-0.42435</c:v>
                </c:pt>
                <c:pt idx="696">
                  <c:v>-0.44191000000000003</c:v>
                </c:pt>
                <c:pt idx="697">
                  <c:v>-0.45489000000000002</c:v>
                </c:pt>
                <c:pt idx="698">
                  <c:v>-0.46700000000000003</c:v>
                </c:pt>
                <c:pt idx="699">
                  <c:v>-0.48665000000000003</c:v>
                </c:pt>
                <c:pt idx="700">
                  <c:v>-0.50624999999999998</c:v>
                </c:pt>
                <c:pt idx="701">
                  <c:v>-0.46233999999999997</c:v>
                </c:pt>
                <c:pt idx="702">
                  <c:v>-0.39330999999999999</c:v>
                </c:pt>
                <c:pt idx="703">
                  <c:v>-0.35160000000000002</c:v>
                </c:pt>
                <c:pt idx="704">
                  <c:v>-0.34593000000000002</c:v>
                </c:pt>
                <c:pt idx="705">
                  <c:v>-0.35935</c:v>
                </c:pt>
                <c:pt idx="706">
                  <c:v>-0.37010999999999999</c:v>
                </c:pt>
                <c:pt idx="707">
                  <c:v>-0.37658000000000003</c:v>
                </c:pt>
                <c:pt idx="708">
                  <c:v>-0.40110000000000001</c:v>
                </c:pt>
                <c:pt idx="709">
                  <c:v>-0.40988000000000002</c:v>
                </c:pt>
                <c:pt idx="710">
                  <c:v>-0.40177000000000002</c:v>
                </c:pt>
                <c:pt idx="711">
                  <c:v>-0.40018999999999999</c:v>
                </c:pt>
                <c:pt idx="712">
                  <c:v>-0.39423000000000002</c:v>
                </c:pt>
                <c:pt idx="713">
                  <c:v>-0.39487</c:v>
                </c:pt>
                <c:pt idx="714">
                  <c:v>-0.38632</c:v>
                </c:pt>
                <c:pt idx="715">
                  <c:v>-0.35564000000000001</c:v>
                </c:pt>
                <c:pt idx="716">
                  <c:v>-0.34297</c:v>
                </c:pt>
                <c:pt idx="717">
                  <c:v>-0.36931000000000003</c:v>
                </c:pt>
                <c:pt idx="718">
                  <c:v>-0.39565</c:v>
                </c:pt>
                <c:pt idx="719">
                  <c:v>-0.42925999999999997</c:v>
                </c:pt>
                <c:pt idx="720">
                  <c:v>-0.44630999999999998</c:v>
                </c:pt>
                <c:pt idx="721">
                  <c:v>-0.43597999999999998</c:v>
                </c:pt>
                <c:pt idx="722">
                  <c:v>-0.41670000000000001</c:v>
                </c:pt>
                <c:pt idx="723">
                  <c:v>-0.41249999999999998</c:v>
                </c:pt>
                <c:pt idx="724">
                  <c:v>-0.41919000000000001</c:v>
                </c:pt>
                <c:pt idx="725">
                  <c:v>-0.41041</c:v>
                </c:pt>
                <c:pt idx="726">
                  <c:v>-0.40162999999999999</c:v>
                </c:pt>
                <c:pt idx="727">
                  <c:v>-0.37818000000000002</c:v>
                </c:pt>
                <c:pt idx="728">
                  <c:v>-0.32747999999999999</c:v>
                </c:pt>
                <c:pt idx="729">
                  <c:v>-0.25633</c:v>
                </c:pt>
                <c:pt idx="730">
                  <c:v>-0.17731</c:v>
                </c:pt>
                <c:pt idx="731">
                  <c:v>-9.8285999999999998E-2</c:v>
                </c:pt>
                <c:pt idx="732">
                  <c:v>-1.1487000000000001E-2</c:v>
                </c:pt>
                <c:pt idx="733">
                  <c:v>0.129</c:v>
                </c:pt>
                <c:pt idx="734">
                  <c:v>0.28677000000000002</c:v>
                </c:pt>
                <c:pt idx="735">
                  <c:v>0.45961999999999997</c:v>
                </c:pt>
                <c:pt idx="736">
                  <c:v>0.62290999999999996</c:v>
                </c:pt>
                <c:pt idx="737">
                  <c:v>0.77112999999999998</c:v>
                </c:pt>
                <c:pt idx="738">
                  <c:v>0.91161999999999999</c:v>
                </c:pt>
                <c:pt idx="739">
                  <c:v>1.04</c:v>
                </c:pt>
                <c:pt idx="740">
                  <c:v>1.1366000000000001</c:v>
                </c:pt>
                <c:pt idx="741">
                  <c:v>1.2332000000000001</c:v>
                </c:pt>
                <c:pt idx="742">
                  <c:v>1.3733</c:v>
                </c:pt>
                <c:pt idx="743">
                  <c:v>1.5661</c:v>
                </c:pt>
                <c:pt idx="744">
                  <c:v>1.7990999999999999</c:v>
                </c:pt>
                <c:pt idx="745">
                  <c:v>2.0749</c:v>
                </c:pt>
                <c:pt idx="746">
                  <c:v>2.3921000000000001</c:v>
                </c:pt>
                <c:pt idx="747">
                  <c:v>2.7395</c:v>
                </c:pt>
                <c:pt idx="748">
                  <c:v>3.0882000000000001</c:v>
                </c:pt>
                <c:pt idx="749">
                  <c:v>3.3692000000000002</c:v>
                </c:pt>
              </c:numCache>
            </c:numRef>
          </c:val>
          <c:smooth val="0"/>
          <c:extLst>
            <c:ext xmlns:c16="http://schemas.microsoft.com/office/drawing/2014/chart" uri="{C3380CC4-5D6E-409C-BE32-E72D297353CC}">
              <c16:uniqueId val="{00000000-9E42-49ED-9886-FE2834B2E9D2}"/>
            </c:ext>
          </c:extLst>
        </c:ser>
        <c:dLbls>
          <c:showLegendKey val="0"/>
          <c:showVal val="0"/>
          <c:showCatName val="0"/>
          <c:showSerName val="0"/>
          <c:showPercent val="0"/>
          <c:showBubbleSize val="0"/>
        </c:dLbls>
        <c:smooth val="0"/>
        <c:axId val="972351432"/>
        <c:axId val="972349472"/>
      </c:lineChart>
      <c:catAx>
        <c:axId val="972351432"/>
        <c:scaling>
          <c:orientation val="minMax"/>
        </c:scaling>
        <c:delete val="1"/>
        <c:axPos val="b"/>
        <c:majorTickMark val="none"/>
        <c:minorTickMark val="none"/>
        <c:tickLblPos val="nextTo"/>
        <c:crossAx val="972349472"/>
        <c:crosses val="autoZero"/>
        <c:auto val="1"/>
        <c:lblAlgn val="ctr"/>
        <c:lblOffset val="100"/>
        <c:noMultiLvlLbl val="0"/>
      </c:catAx>
      <c:valAx>
        <c:axId val="972349472"/>
        <c:scaling>
          <c:orientation val="minMax"/>
        </c:scaling>
        <c:delete val="1"/>
        <c:axPos val="l"/>
        <c:numFmt formatCode="General" sourceLinked="1"/>
        <c:majorTickMark val="none"/>
        <c:minorTickMark val="none"/>
        <c:tickLblPos val="nextTo"/>
        <c:crossAx val="97235143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3"/>
          <c:order val="0"/>
          <c:spPr>
            <a:ln w="44450" cap="rnd">
              <a:solidFill>
                <a:schemeClr val="accent4"/>
              </a:solidFill>
              <a:round/>
            </a:ln>
            <a:effectLst/>
          </c:spPr>
          <c:marker>
            <c:symbol val="none"/>
          </c:marker>
          <c:val>
            <c:numRef>
              <c:f>Sheet1!$C$10:$AML$10</c:f>
              <c:numCache>
                <c:formatCode>General</c:formatCode>
                <c:ptCount val="1024"/>
                <c:pt idx="0">
                  <c:v>13.337</c:v>
                </c:pt>
                <c:pt idx="1">
                  <c:v>13.319800000000001</c:v>
                </c:pt>
                <c:pt idx="2">
                  <c:v>13.302899999999999</c:v>
                </c:pt>
                <c:pt idx="3">
                  <c:v>13.286300000000001</c:v>
                </c:pt>
                <c:pt idx="4">
                  <c:v>13.27</c:v>
                </c:pt>
                <c:pt idx="5">
                  <c:v>13.254</c:v>
                </c:pt>
                <c:pt idx="6">
                  <c:v>13.238300000000001</c:v>
                </c:pt>
                <c:pt idx="7">
                  <c:v>13.223000000000001</c:v>
                </c:pt>
                <c:pt idx="8">
                  <c:v>13.2081</c:v>
                </c:pt>
                <c:pt idx="9">
                  <c:v>13.1935</c:v>
                </c:pt>
                <c:pt idx="10">
                  <c:v>13.1793</c:v>
                </c:pt>
                <c:pt idx="11">
                  <c:v>13.1656</c:v>
                </c:pt>
                <c:pt idx="12">
                  <c:v>13.1523</c:v>
                </c:pt>
                <c:pt idx="13">
                  <c:v>13.1394</c:v>
                </c:pt>
                <c:pt idx="14">
                  <c:v>13.126899999999999</c:v>
                </c:pt>
                <c:pt idx="15">
                  <c:v>13.115</c:v>
                </c:pt>
                <c:pt idx="16">
                  <c:v>13.1035</c:v>
                </c:pt>
                <c:pt idx="17">
                  <c:v>13.092600000000001</c:v>
                </c:pt>
                <c:pt idx="18">
                  <c:v>13.082100000000001</c:v>
                </c:pt>
                <c:pt idx="19">
                  <c:v>13.0722</c:v>
                </c:pt>
                <c:pt idx="20">
                  <c:v>13.062899999999999</c:v>
                </c:pt>
                <c:pt idx="21">
                  <c:v>13.0541</c:v>
                </c:pt>
                <c:pt idx="22">
                  <c:v>13.0459</c:v>
                </c:pt>
                <c:pt idx="23">
                  <c:v>13.0383</c:v>
                </c:pt>
                <c:pt idx="24">
                  <c:v>13.0314</c:v>
                </c:pt>
                <c:pt idx="25">
                  <c:v>13.025</c:v>
                </c:pt>
                <c:pt idx="26">
                  <c:v>13.019299999999999</c:v>
                </c:pt>
                <c:pt idx="27">
                  <c:v>13.014799999999999</c:v>
                </c:pt>
                <c:pt idx="28">
                  <c:v>13.0113</c:v>
                </c:pt>
                <c:pt idx="29">
                  <c:v>13.008599999999999</c:v>
                </c:pt>
                <c:pt idx="30">
                  <c:v>13.0068</c:v>
                </c:pt>
                <c:pt idx="31">
                  <c:v>13.006</c:v>
                </c:pt>
                <c:pt idx="32">
                  <c:v>13.0061</c:v>
                </c:pt>
                <c:pt idx="33">
                  <c:v>13.007</c:v>
                </c:pt>
                <c:pt idx="34">
                  <c:v>13.008900000000001</c:v>
                </c:pt>
                <c:pt idx="35">
                  <c:v>13.0115</c:v>
                </c:pt>
                <c:pt idx="36">
                  <c:v>13.014900000000001</c:v>
                </c:pt>
                <c:pt idx="37">
                  <c:v>13.0191</c:v>
                </c:pt>
                <c:pt idx="38">
                  <c:v>13.023899999999999</c:v>
                </c:pt>
                <c:pt idx="39">
                  <c:v>13.029400000000001</c:v>
                </c:pt>
                <c:pt idx="40">
                  <c:v>13.035299999999999</c:v>
                </c:pt>
                <c:pt idx="41">
                  <c:v>13.0418</c:v>
                </c:pt>
                <c:pt idx="42">
                  <c:v>13.0486</c:v>
                </c:pt>
                <c:pt idx="43">
                  <c:v>13.0556</c:v>
                </c:pt>
                <c:pt idx="44">
                  <c:v>13.062899999999999</c:v>
                </c:pt>
                <c:pt idx="45">
                  <c:v>13.0702</c:v>
                </c:pt>
                <c:pt idx="46">
                  <c:v>13.077500000000001</c:v>
                </c:pt>
                <c:pt idx="47">
                  <c:v>13.0847</c:v>
                </c:pt>
                <c:pt idx="48">
                  <c:v>13.0916</c:v>
                </c:pt>
                <c:pt idx="49">
                  <c:v>13.098100000000001</c:v>
                </c:pt>
                <c:pt idx="50">
                  <c:v>13.104200000000001</c:v>
                </c:pt>
                <c:pt idx="51">
                  <c:v>13.1098</c:v>
                </c:pt>
                <c:pt idx="52">
                  <c:v>13.114699999999999</c:v>
                </c:pt>
                <c:pt idx="53">
                  <c:v>13.1188</c:v>
                </c:pt>
                <c:pt idx="54">
                  <c:v>13.122</c:v>
                </c:pt>
                <c:pt idx="55">
                  <c:v>13.1243</c:v>
                </c:pt>
                <c:pt idx="56">
                  <c:v>13.125500000000001</c:v>
                </c:pt>
                <c:pt idx="57">
                  <c:v>13.1257</c:v>
                </c:pt>
                <c:pt idx="58">
                  <c:v>13.124600000000001</c:v>
                </c:pt>
                <c:pt idx="59">
                  <c:v>13.122400000000001</c:v>
                </c:pt>
                <c:pt idx="60">
                  <c:v>13.1188</c:v>
                </c:pt>
                <c:pt idx="61">
                  <c:v>13.114000000000001</c:v>
                </c:pt>
                <c:pt idx="62">
                  <c:v>13.107799999999999</c:v>
                </c:pt>
                <c:pt idx="63">
                  <c:v>13.100200000000001</c:v>
                </c:pt>
                <c:pt idx="64">
                  <c:v>13.0913</c:v>
                </c:pt>
                <c:pt idx="65">
                  <c:v>13.081</c:v>
                </c:pt>
                <c:pt idx="66">
                  <c:v>13.0694</c:v>
                </c:pt>
                <c:pt idx="67">
                  <c:v>13.0566</c:v>
                </c:pt>
                <c:pt idx="68">
                  <c:v>13.0425</c:v>
                </c:pt>
                <c:pt idx="69">
                  <c:v>13.0273</c:v>
                </c:pt>
                <c:pt idx="70">
                  <c:v>13.011100000000001</c:v>
                </c:pt>
                <c:pt idx="71">
                  <c:v>12.994</c:v>
                </c:pt>
                <c:pt idx="72">
                  <c:v>12.975999999999999</c:v>
                </c:pt>
                <c:pt idx="73">
                  <c:v>12.9572</c:v>
                </c:pt>
                <c:pt idx="74">
                  <c:v>12.937899999999999</c:v>
                </c:pt>
                <c:pt idx="75">
                  <c:v>12.917999999999999</c:v>
                </c:pt>
                <c:pt idx="76">
                  <c:v>12.8979</c:v>
                </c:pt>
                <c:pt idx="77">
                  <c:v>12.8775</c:v>
                </c:pt>
                <c:pt idx="78">
                  <c:v>12.857099999999999</c:v>
                </c:pt>
                <c:pt idx="79">
                  <c:v>12.8367</c:v>
                </c:pt>
                <c:pt idx="80">
                  <c:v>12.816700000000001</c:v>
                </c:pt>
                <c:pt idx="81">
                  <c:v>12.797000000000001</c:v>
                </c:pt>
                <c:pt idx="82">
                  <c:v>12.777799999999999</c:v>
                </c:pt>
                <c:pt idx="83">
                  <c:v>12.7593</c:v>
                </c:pt>
                <c:pt idx="84">
                  <c:v>12.7417</c:v>
                </c:pt>
                <c:pt idx="85">
                  <c:v>12.725099999999999</c:v>
                </c:pt>
                <c:pt idx="86">
                  <c:v>12.7096</c:v>
                </c:pt>
                <c:pt idx="87">
                  <c:v>12.695399999999999</c:v>
                </c:pt>
                <c:pt idx="88">
                  <c:v>12.682499999999999</c:v>
                </c:pt>
                <c:pt idx="89">
                  <c:v>12.671200000000001</c:v>
                </c:pt>
                <c:pt idx="90">
                  <c:v>12.6616</c:v>
                </c:pt>
                <c:pt idx="91">
                  <c:v>12.653600000000001</c:v>
                </c:pt>
                <c:pt idx="92">
                  <c:v>12.647500000000001</c:v>
                </c:pt>
                <c:pt idx="93">
                  <c:v>12.6433</c:v>
                </c:pt>
                <c:pt idx="94">
                  <c:v>12.641</c:v>
                </c:pt>
                <c:pt idx="95">
                  <c:v>12.6408</c:v>
                </c:pt>
                <c:pt idx="96">
                  <c:v>12.6426</c:v>
                </c:pt>
                <c:pt idx="97">
                  <c:v>12.6464</c:v>
                </c:pt>
                <c:pt idx="98">
                  <c:v>12.6524</c:v>
                </c:pt>
                <c:pt idx="99">
                  <c:v>12.660399999999999</c:v>
                </c:pt>
                <c:pt idx="100">
                  <c:v>12.670500000000001</c:v>
                </c:pt>
                <c:pt idx="101">
                  <c:v>12.682700000000001</c:v>
                </c:pt>
                <c:pt idx="102">
                  <c:v>12.6968</c:v>
                </c:pt>
                <c:pt idx="103">
                  <c:v>12.712899999999999</c:v>
                </c:pt>
                <c:pt idx="104">
                  <c:v>12.730700000000001</c:v>
                </c:pt>
                <c:pt idx="105">
                  <c:v>12.7502</c:v>
                </c:pt>
                <c:pt idx="106">
                  <c:v>12.7714</c:v>
                </c:pt>
                <c:pt idx="107">
                  <c:v>12.793900000000001</c:v>
                </c:pt>
                <c:pt idx="108">
                  <c:v>12.8178</c:v>
                </c:pt>
                <c:pt idx="109">
                  <c:v>12.8428</c:v>
                </c:pt>
                <c:pt idx="110">
                  <c:v>12.8688</c:v>
                </c:pt>
                <c:pt idx="111">
                  <c:v>12.8957</c:v>
                </c:pt>
                <c:pt idx="112">
                  <c:v>12.923299999999999</c:v>
                </c:pt>
                <c:pt idx="113">
                  <c:v>12.951499999999999</c:v>
                </c:pt>
                <c:pt idx="114">
                  <c:v>12.98</c:v>
                </c:pt>
                <c:pt idx="115">
                  <c:v>13.008699999999999</c:v>
                </c:pt>
                <c:pt idx="116">
                  <c:v>13.037599999999999</c:v>
                </c:pt>
                <c:pt idx="117">
                  <c:v>13.0663</c:v>
                </c:pt>
                <c:pt idx="118">
                  <c:v>13.094799999999999</c:v>
                </c:pt>
                <c:pt idx="119">
                  <c:v>13.1229</c:v>
                </c:pt>
                <c:pt idx="120">
                  <c:v>13.150399999999999</c:v>
                </c:pt>
                <c:pt idx="121">
                  <c:v>13.177300000000001</c:v>
                </c:pt>
                <c:pt idx="122">
                  <c:v>13.2033</c:v>
                </c:pt>
                <c:pt idx="123">
                  <c:v>13.228400000000001</c:v>
                </c:pt>
                <c:pt idx="124">
                  <c:v>13.2523</c:v>
                </c:pt>
                <c:pt idx="125">
                  <c:v>13.275</c:v>
                </c:pt>
                <c:pt idx="126">
                  <c:v>13.2963</c:v>
                </c:pt>
                <c:pt idx="127">
                  <c:v>13.3161</c:v>
                </c:pt>
                <c:pt idx="128">
                  <c:v>13.334199999999999</c:v>
                </c:pt>
                <c:pt idx="129">
                  <c:v>13.3507</c:v>
                </c:pt>
                <c:pt idx="130">
                  <c:v>13.3653</c:v>
                </c:pt>
                <c:pt idx="131">
                  <c:v>13.378</c:v>
                </c:pt>
                <c:pt idx="132">
                  <c:v>13.3888</c:v>
                </c:pt>
                <c:pt idx="133">
                  <c:v>13.3977</c:v>
                </c:pt>
                <c:pt idx="134">
                  <c:v>13.404500000000001</c:v>
                </c:pt>
                <c:pt idx="135">
                  <c:v>13.4093</c:v>
                </c:pt>
                <c:pt idx="136">
                  <c:v>13.4122</c:v>
                </c:pt>
                <c:pt idx="137">
                  <c:v>13.413</c:v>
                </c:pt>
                <c:pt idx="138">
                  <c:v>13.411899999999999</c:v>
                </c:pt>
                <c:pt idx="139">
                  <c:v>13.408899999999999</c:v>
                </c:pt>
                <c:pt idx="140">
                  <c:v>13.4041</c:v>
                </c:pt>
                <c:pt idx="141">
                  <c:v>13.397399999999999</c:v>
                </c:pt>
                <c:pt idx="142">
                  <c:v>13.389099999999999</c:v>
                </c:pt>
                <c:pt idx="143">
                  <c:v>13.379099999999999</c:v>
                </c:pt>
                <c:pt idx="144">
                  <c:v>13.367599999999999</c:v>
                </c:pt>
                <c:pt idx="145">
                  <c:v>13.3546</c:v>
                </c:pt>
                <c:pt idx="146">
                  <c:v>13.340400000000001</c:v>
                </c:pt>
                <c:pt idx="147">
                  <c:v>13.324999999999999</c:v>
                </c:pt>
                <c:pt idx="148">
                  <c:v>13.3085</c:v>
                </c:pt>
                <c:pt idx="149">
                  <c:v>13.2911</c:v>
                </c:pt>
                <c:pt idx="150">
                  <c:v>13.2729</c:v>
                </c:pt>
                <c:pt idx="151">
                  <c:v>13.254200000000001</c:v>
                </c:pt>
                <c:pt idx="152">
                  <c:v>13.234999999999999</c:v>
                </c:pt>
                <c:pt idx="153">
                  <c:v>13.2155</c:v>
                </c:pt>
                <c:pt idx="154">
                  <c:v>13.1958</c:v>
                </c:pt>
                <c:pt idx="155">
                  <c:v>13.1761</c:v>
                </c:pt>
                <c:pt idx="156">
                  <c:v>13.156499999999999</c:v>
                </c:pt>
                <c:pt idx="157">
                  <c:v>13.1373</c:v>
                </c:pt>
                <c:pt idx="158">
                  <c:v>13.118500000000001</c:v>
                </c:pt>
                <c:pt idx="159">
                  <c:v>13.100300000000001</c:v>
                </c:pt>
                <c:pt idx="160">
                  <c:v>13.082800000000001</c:v>
                </c:pt>
                <c:pt idx="161">
                  <c:v>13.0661</c:v>
                </c:pt>
                <c:pt idx="162">
                  <c:v>13.0505</c:v>
                </c:pt>
                <c:pt idx="163">
                  <c:v>13.0359</c:v>
                </c:pt>
                <c:pt idx="164">
                  <c:v>13.022500000000001</c:v>
                </c:pt>
                <c:pt idx="165">
                  <c:v>13.010300000000001</c:v>
                </c:pt>
                <c:pt idx="166">
                  <c:v>12.999499999999999</c:v>
                </c:pt>
                <c:pt idx="167">
                  <c:v>12.9901</c:v>
                </c:pt>
                <c:pt idx="168">
                  <c:v>12.982200000000001</c:v>
                </c:pt>
                <c:pt idx="169">
                  <c:v>12.9757</c:v>
                </c:pt>
                <c:pt idx="170">
                  <c:v>12.970700000000001</c:v>
                </c:pt>
                <c:pt idx="171">
                  <c:v>12.9672</c:v>
                </c:pt>
                <c:pt idx="172">
                  <c:v>12.965199999999999</c:v>
                </c:pt>
                <c:pt idx="173">
                  <c:v>12.964600000000001</c:v>
                </c:pt>
                <c:pt idx="174">
                  <c:v>12.965400000000001</c:v>
                </c:pt>
                <c:pt idx="175">
                  <c:v>12.967499999999999</c:v>
                </c:pt>
                <c:pt idx="176">
                  <c:v>12.970800000000001</c:v>
                </c:pt>
                <c:pt idx="177">
                  <c:v>12.975300000000001</c:v>
                </c:pt>
                <c:pt idx="178">
                  <c:v>12.9808</c:v>
                </c:pt>
                <c:pt idx="179">
                  <c:v>12.987299999999999</c:v>
                </c:pt>
                <c:pt idx="180">
                  <c:v>12.9946</c:v>
                </c:pt>
                <c:pt idx="181">
                  <c:v>13.002800000000001</c:v>
                </c:pt>
                <c:pt idx="182">
                  <c:v>13.0116</c:v>
                </c:pt>
                <c:pt idx="183">
                  <c:v>13.021000000000001</c:v>
                </c:pt>
                <c:pt idx="184">
                  <c:v>13.031000000000001</c:v>
                </c:pt>
                <c:pt idx="185">
                  <c:v>13.0413</c:v>
                </c:pt>
                <c:pt idx="186">
                  <c:v>13.0519</c:v>
                </c:pt>
                <c:pt idx="187">
                  <c:v>13.0627</c:v>
                </c:pt>
                <c:pt idx="188">
                  <c:v>13.073600000000001</c:v>
                </c:pt>
                <c:pt idx="189">
                  <c:v>13.0845</c:v>
                </c:pt>
                <c:pt idx="190">
                  <c:v>13.0953</c:v>
                </c:pt>
                <c:pt idx="191">
                  <c:v>13.1059</c:v>
                </c:pt>
                <c:pt idx="192">
                  <c:v>13.116199999999999</c:v>
                </c:pt>
                <c:pt idx="193">
                  <c:v>13.126200000000001</c:v>
                </c:pt>
                <c:pt idx="194">
                  <c:v>13.1358</c:v>
                </c:pt>
                <c:pt idx="195">
                  <c:v>13.145</c:v>
                </c:pt>
                <c:pt idx="196">
                  <c:v>13.153600000000001</c:v>
                </c:pt>
                <c:pt idx="197">
                  <c:v>13.161799999999999</c:v>
                </c:pt>
                <c:pt idx="198">
                  <c:v>13.169499999999999</c:v>
                </c:pt>
                <c:pt idx="199">
                  <c:v>13.1767</c:v>
                </c:pt>
                <c:pt idx="200">
                  <c:v>13.183400000000001</c:v>
                </c:pt>
                <c:pt idx="201">
                  <c:v>13.1896</c:v>
                </c:pt>
                <c:pt idx="202">
                  <c:v>13.195399999999999</c:v>
                </c:pt>
                <c:pt idx="203">
                  <c:v>13.200800000000001</c:v>
                </c:pt>
                <c:pt idx="204">
                  <c:v>13.2059</c:v>
                </c:pt>
                <c:pt idx="205">
                  <c:v>13.210699999999999</c:v>
                </c:pt>
                <c:pt idx="206">
                  <c:v>13.215199999999999</c:v>
                </c:pt>
                <c:pt idx="207">
                  <c:v>13.2195</c:v>
                </c:pt>
                <c:pt idx="208">
                  <c:v>13.223700000000001</c:v>
                </c:pt>
                <c:pt idx="209">
                  <c:v>13.2278</c:v>
                </c:pt>
                <c:pt idx="210">
                  <c:v>13.2318</c:v>
                </c:pt>
                <c:pt idx="211">
                  <c:v>13.235900000000001</c:v>
                </c:pt>
                <c:pt idx="212">
                  <c:v>13.2401</c:v>
                </c:pt>
                <c:pt idx="213">
                  <c:v>13.244400000000001</c:v>
                </c:pt>
                <c:pt idx="214">
                  <c:v>13.249000000000001</c:v>
                </c:pt>
                <c:pt idx="215">
                  <c:v>13.2537</c:v>
                </c:pt>
                <c:pt idx="216">
                  <c:v>13.258800000000001</c:v>
                </c:pt>
                <c:pt idx="217">
                  <c:v>13.264200000000001</c:v>
                </c:pt>
                <c:pt idx="218">
                  <c:v>13.270099999999999</c:v>
                </c:pt>
                <c:pt idx="219">
                  <c:v>13.276299999999999</c:v>
                </c:pt>
                <c:pt idx="220">
                  <c:v>13.283099999999999</c:v>
                </c:pt>
                <c:pt idx="221">
                  <c:v>13.2903</c:v>
                </c:pt>
                <c:pt idx="222">
                  <c:v>13.298</c:v>
                </c:pt>
                <c:pt idx="223">
                  <c:v>13.3062</c:v>
                </c:pt>
                <c:pt idx="224">
                  <c:v>13.3149</c:v>
                </c:pt>
                <c:pt idx="225">
                  <c:v>13.3241</c:v>
                </c:pt>
                <c:pt idx="226">
                  <c:v>13.3338</c:v>
                </c:pt>
                <c:pt idx="227">
                  <c:v>13.343999999999999</c:v>
                </c:pt>
                <c:pt idx="228">
                  <c:v>13.354699999999999</c:v>
                </c:pt>
                <c:pt idx="229">
                  <c:v>13.3658</c:v>
                </c:pt>
                <c:pt idx="230">
                  <c:v>13.3773</c:v>
                </c:pt>
                <c:pt idx="231">
                  <c:v>13.389200000000001</c:v>
                </c:pt>
                <c:pt idx="232">
                  <c:v>13.401400000000001</c:v>
                </c:pt>
                <c:pt idx="233">
                  <c:v>13.4138</c:v>
                </c:pt>
                <c:pt idx="234">
                  <c:v>13.426500000000001</c:v>
                </c:pt>
                <c:pt idx="235">
                  <c:v>13.4392</c:v>
                </c:pt>
                <c:pt idx="236">
                  <c:v>13.452</c:v>
                </c:pt>
                <c:pt idx="237">
                  <c:v>13.464700000000001</c:v>
                </c:pt>
                <c:pt idx="238">
                  <c:v>13.4773</c:v>
                </c:pt>
                <c:pt idx="239">
                  <c:v>13.489699999999999</c:v>
                </c:pt>
                <c:pt idx="240">
                  <c:v>13.501799999999999</c:v>
                </c:pt>
                <c:pt idx="241">
                  <c:v>13.5136</c:v>
                </c:pt>
                <c:pt idx="242">
                  <c:v>13.525</c:v>
                </c:pt>
                <c:pt idx="243">
                  <c:v>13.5358</c:v>
                </c:pt>
                <c:pt idx="244">
                  <c:v>13.546099999999999</c:v>
                </c:pt>
                <c:pt idx="245">
                  <c:v>13.5558</c:v>
                </c:pt>
                <c:pt idx="246">
                  <c:v>13.5648</c:v>
                </c:pt>
                <c:pt idx="247">
                  <c:v>13.5731</c:v>
                </c:pt>
                <c:pt idx="248">
                  <c:v>13.5806</c:v>
                </c:pt>
                <c:pt idx="249">
                  <c:v>13.587199999999999</c:v>
                </c:pt>
                <c:pt idx="250">
                  <c:v>13.5928</c:v>
                </c:pt>
                <c:pt idx="251">
                  <c:v>13.5975</c:v>
                </c:pt>
                <c:pt idx="252">
                  <c:v>13.6012</c:v>
                </c:pt>
                <c:pt idx="253">
                  <c:v>13.603899999999999</c:v>
                </c:pt>
                <c:pt idx="254">
                  <c:v>13.605599999999999</c:v>
                </c:pt>
                <c:pt idx="255">
                  <c:v>13.606199999999999</c:v>
                </c:pt>
                <c:pt idx="256">
                  <c:v>13.6059</c:v>
                </c:pt>
                <c:pt idx="257">
                  <c:v>13.6045</c:v>
                </c:pt>
                <c:pt idx="258">
                  <c:v>13.6023</c:v>
                </c:pt>
                <c:pt idx="259">
                  <c:v>13.5991</c:v>
                </c:pt>
                <c:pt idx="260">
                  <c:v>13.5951</c:v>
                </c:pt>
                <c:pt idx="261">
                  <c:v>13.590299999999999</c:v>
                </c:pt>
                <c:pt idx="262">
                  <c:v>13.5847</c:v>
                </c:pt>
                <c:pt idx="263">
                  <c:v>13.5785</c:v>
                </c:pt>
                <c:pt idx="264">
                  <c:v>13.5717</c:v>
                </c:pt>
                <c:pt idx="265">
                  <c:v>13.564299999999999</c:v>
                </c:pt>
                <c:pt idx="266">
                  <c:v>13.5565</c:v>
                </c:pt>
                <c:pt idx="267">
                  <c:v>13.5482</c:v>
                </c:pt>
                <c:pt idx="268">
                  <c:v>13.5397</c:v>
                </c:pt>
                <c:pt idx="269">
                  <c:v>13.530899999999999</c:v>
                </c:pt>
                <c:pt idx="270">
                  <c:v>13.5219</c:v>
                </c:pt>
                <c:pt idx="271">
                  <c:v>13.512599999999999</c:v>
                </c:pt>
                <c:pt idx="272">
                  <c:v>13.5032</c:v>
                </c:pt>
                <c:pt idx="273">
                  <c:v>13.493600000000001</c:v>
                </c:pt>
                <c:pt idx="274">
                  <c:v>13.4838</c:v>
                </c:pt>
                <c:pt idx="275">
                  <c:v>13.473800000000001</c:v>
                </c:pt>
                <c:pt idx="276">
                  <c:v>13.463699999999999</c:v>
                </c:pt>
                <c:pt idx="277">
                  <c:v>13.4533</c:v>
                </c:pt>
                <c:pt idx="278">
                  <c:v>13.4427</c:v>
                </c:pt>
                <c:pt idx="279">
                  <c:v>13.431799999999999</c:v>
                </c:pt>
                <c:pt idx="280">
                  <c:v>13.4206</c:v>
                </c:pt>
                <c:pt idx="281">
                  <c:v>13.4091</c:v>
                </c:pt>
                <c:pt idx="282">
                  <c:v>13.3971</c:v>
                </c:pt>
                <c:pt idx="283">
                  <c:v>13.3847</c:v>
                </c:pt>
                <c:pt idx="284">
                  <c:v>13.371700000000001</c:v>
                </c:pt>
                <c:pt idx="285">
                  <c:v>13.358000000000001</c:v>
                </c:pt>
                <c:pt idx="286">
                  <c:v>13.3436</c:v>
                </c:pt>
                <c:pt idx="287">
                  <c:v>13.3284</c:v>
                </c:pt>
                <c:pt idx="288">
                  <c:v>13.3124</c:v>
                </c:pt>
                <c:pt idx="289">
                  <c:v>13.295400000000001</c:v>
                </c:pt>
                <c:pt idx="290">
                  <c:v>13.2774</c:v>
                </c:pt>
                <c:pt idx="291">
                  <c:v>13.2583</c:v>
                </c:pt>
                <c:pt idx="292">
                  <c:v>13.238099999999999</c:v>
                </c:pt>
                <c:pt idx="293">
                  <c:v>13.216699999999999</c:v>
                </c:pt>
                <c:pt idx="294">
                  <c:v>13.193999999999999</c:v>
                </c:pt>
                <c:pt idx="295">
                  <c:v>13.17</c:v>
                </c:pt>
                <c:pt idx="296">
                  <c:v>13.1447</c:v>
                </c:pt>
                <c:pt idx="297">
                  <c:v>13.117900000000001</c:v>
                </c:pt>
                <c:pt idx="298">
                  <c:v>13.0898</c:v>
                </c:pt>
                <c:pt idx="299">
                  <c:v>13.0603</c:v>
                </c:pt>
                <c:pt idx="300">
                  <c:v>13.029500000000001</c:v>
                </c:pt>
                <c:pt idx="301">
                  <c:v>12.997299999999999</c:v>
                </c:pt>
                <c:pt idx="302">
                  <c:v>12.964</c:v>
                </c:pt>
                <c:pt idx="303">
                  <c:v>12.929600000000001</c:v>
                </c:pt>
                <c:pt idx="304">
                  <c:v>12.894299999999999</c:v>
                </c:pt>
                <c:pt idx="305">
                  <c:v>12.8583</c:v>
                </c:pt>
                <c:pt idx="306">
                  <c:v>12.8218</c:v>
                </c:pt>
                <c:pt idx="307">
                  <c:v>12.785</c:v>
                </c:pt>
                <c:pt idx="308">
                  <c:v>12.747999999999999</c:v>
                </c:pt>
                <c:pt idx="309">
                  <c:v>12.7111</c:v>
                </c:pt>
                <c:pt idx="310">
                  <c:v>12.6745</c:v>
                </c:pt>
                <c:pt idx="311">
                  <c:v>12.638299999999999</c:v>
                </c:pt>
                <c:pt idx="312">
                  <c:v>12.6029</c:v>
                </c:pt>
                <c:pt idx="313">
                  <c:v>12.568300000000001</c:v>
                </c:pt>
                <c:pt idx="314">
                  <c:v>12.5349</c:v>
                </c:pt>
                <c:pt idx="315">
                  <c:v>12.502800000000001</c:v>
                </c:pt>
                <c:pt idx="316">
                  <c:v>12.472200000000001</c:v>
                </c:pt>
                <c:pt idx="317">
                  <c:v>12.4434</c:v>
                </c:pt>
                <c:pt idx="318">
                  <c:v>12.4163</c:v>
                </c:pt>
                <c:pt idx="319">
                  <c:v>12.3912</c:v>
                </c:pt>
                <c:pt idx="320">
                  <c:v>12.3682</c:v>
                </c:pt>
                <c:pt idx="321">
                  <c:v>12.347200000000001</c:v>
                </c:pt>
                <c:pt idx="322">
                  <c:v>12.3284</c:v>
                </c:pt>
                <c:pt idx="323">
                  <c:v>12.3119</c:v>
                </c:pt>
                <c:pt idx="324">
                  <c:v>12.297599999999999</c:v>
                </c:pt>
                <c:pt idx="325">
                  <c:v>12.285600000000001</c:v>
                </c:pt>
                <c:pt idx="326">
                  <c:v>12.276</c:v>
                </c:pt>
                <c:pt idx="327">
                  <c:v>12.268599999999999</c:v>
                </c:pt>
                <c:pt idx="328">
                  <c:v>12.263400000000001</c:v>
                </c:pt>
                <c:pt idx="329">
                  <c:v>12.2605</c:v>
                </c:pt>
                <c:pt idx="330">
                  <c:v>12.2598</c:v>
                </c:pt>
                <c:pt idx="331">
                  <c:v>12.260999999999999</c:v>
                </c:pt>
                <c:pt idx="332">
                  <c:v>12.264200000000001</c:v>
                </c:pt>
                <c:pt idx="333">
                  <c:v>12.2692</c:v>
                </c:pt>
                <c:pt idx="334">
                  <c:v>12.2758</c:v>
                </c:pt>
                <c:pt idx="335">
                  <c:v>12.283899999999999</c:v>
                </c:pt>
                <c:pt idx="336">
                  <c:v>12.2934</c:v>
                </c:pt>
                <c:pt idx="337">
                  <c:v>12.303900000000001</c:v>
                </c:pt>
                <c:pt idx="338">
                  <c:v>12.3155</c:v>
                </c:pt>
                <c:pt idx="339">
                  <c:v>12.3278</c:v>
                </c:pt>
                <c:pt idx="340">
                  <c:v>12.3407</c:v>
                </c:pt>
                <c:pt idx="341">
                  <c:v>12.354100000000001</c:v>
                </c:pt>
                <c:pt idx="342">
                  <c:v>12.367699999999999</c:v>
                </c:pt>
                <c:pt idx="343">
                  <c:v>12.381399999999999</c:v>
                </c:pt>
                <c:pt idx="344">
                  <c:v>12.3949</c:v>
                </c:pt>
                <c:pt idx="345">
                  <c:v>12.408200000000001</c:v>
                </c:pt>
                <c:pt idx="346">
                  <c:v>12.421099999999999</c:v>
                </c:pt>
                <c:pt idx="347">
                  <c:v>12.433400000000001</c:v>
                </c:pt>
                <c:pt idx="348">
                  <c:v>12.4451</c:v>
                </c:pt>
                <c:pt idx="349">
                  <c:v>12.4559</c:v>
                </c:pt>
                <c:pt idx="350">
                  <c:v>12.4659</c:v>
                </c:pt>
                <c:pt idx="351">
                  <c:v>12.4749</c:v>
                </c:pt>
                <c:pt idx="352">
                  <c:v>12.482900000000001</c:v>
                </c:pt>
                <c:pt idx="353">
                  <c:v>12.4899</c:v>
                </c:pt>
                <c:pt idx="354">
                  <c:v>12.495799999999999</c:v>
                </c:pt>
                <c:pt idx="355">
                  <c:v>12.5006</c:v>
                </c:pt>
                <c:pt idx="356">
                  <c:v>12.5044</c:v>
                </c:pt>
                <c:pt idx="357">
                  <c:v>12.507</c:v>
                </c:pt>
                <c:pt idx="358">
                  <c:v>12.508599999999999</c:v>
                </c:pt>
                <c:pt idx="359">
                  <c:v>12.509</c:v>
                </c:pt>
                <c:pt idx="360">
                  <c:v>12.5083</c:v>
                </c:pt>
                <c:pt idx="361">
                  <c:v>12.506499999999999</c:v>
                </c:pt>
                <c:pt idx="362">
                  <c:v>12.5036</c:v>
                </c:pt>
                <c:pt idx="363">
                  <c:v>12.499599999999999</c:v>
                </c:pt>
                <c:pt idx="364">
                  <c:v>12.494400000000001</c:v>
                </c:pt>
                <c:pt idx="365">
                  <c:v>12.488099999999999</c:v>
                </c:pt>
                <c:pt idx="366">
                  <c:v>12.480600000000001</c:v>
                </c:pt>
                <c:pt idx="367">
                  <c:v>12.472</c:v>
                </c:pt>
                <c:pt idx="368">
                  <c:v>12.462300000000001</c:v>
                </c:pt>
                <c:pt idx="369">
                  <c:v>12.4513</c:v>
                </c:pt>
                <c:pt idx="370">
                  <c:v>12.4392</c:v>
                </c:pt>
                <c:pt idx="371">
                  <c:v>12.4259</c:v>
                </c:pt>
                <c:pt idx="372">
                  <c:v>12.4114</c:v>
                </c:pt>
                <c:pt idx="373">
                  <c:v>12.3956</c:v>
                </c:pt>
                <c:pt idx="374">
                  <c:v>12.3786</c:v>
                </c:pt>
                <c:pt idx="375">
                  <c:v>12.3604</c:v>
                </c:pt>
                <c:pt idx="376">
                  <c:v>12.3409</c:v>
                </c:pt>
                <c:pt idx="377">
                  <c:v>12.3202</c:v>
                </c:pt>
                <c:pt idx="378">
                  <c:v>12.2982</c:v>
                </c:pt>
                <c:pt idx="379">
                  <c:v>12.275</c:v>
                </c:pt>
                <c:pt idx="380">
                  <c:v>12.250500000000001</c:v>
                </c:pt>
                <c:pt idx="381">
                  <c:v>12.2247</c:v>
                </c:pt>
                <c:pt idx="382">
                  <c:v>12.197699999999999</c:v>
                </c:pt>
                <c:pt idx="383">
                  <c:v>12.1694</c:v>
                </c:pt>
                <c:pt idx="384">
                  <c:v>12.139900000000001</c:v>
                </c:pt>
                <c:pt idx="385">
                  <c:v>12.1092</c:v>
                </c:pt>
                <c:pt idx="386">
                  <c:v>12.077400000000001</c:v>
                </c:pt>
                <c:pt idx="387">
                  <c:v>12.0444</c:v>
                </c:pt>
                <c:pt idx="388">
                  <c:v>12.010400000000001</c:v>
                </c:pt>
                <c:pt idx="389">
                  <c:v>11.9754</c:v>
                </c:pt>
                <c:pt idx="390">
                  <c:v>11.939499</c:v>
                </c:pt>
                <c:pt idx="391">
                  <c:v>11.902799</c:v>
                </c:pt>
                <c:pt idx="392">
                  <c:v>11.865399999999999</c:v>
                </c:pt>
                <c:pt idx="393">
                  <c:v>11.827500000000001</c:v>
                </c:pt>
                <c:pt idx="394">
                  <c:v>11.789099999999999</c:v>
                </c:pt>
                <c:pt idx="395">
                  <c:v>11.750299999999999</c:v>
                </c:pt>
                <c:pt idx="396">
                  <c:v>11.7112</c:v>
                </c:pt>
                <c:pt idx="397">
                  <c:v>11.672000000000001</c:v>
                </c:pt>
                <c:pt idx="398">
                  <c:v>11.632899999999999</c:v>
                </c:pt>
                <c:pt idx="399">
                  <c:v>11.5938</c:v>
                </c:pt>
                <c:pt idx="400">
                  <c:v>11.555099999999999</c:v>
                </c:pt>
                <c:pt idx="401">
                  <c:v>11.5168</c:v>
                </c:pt>
                <c:pt idx="402">
                  <c:v>11.478999999999999</c:v>
                </c:pt>
                <c:pt idx="403">
                  <c:v>11.4419</c:v>
                </c:pt>
                <c:pt idx="404">
                  <c:v>11.4056</c:v>
                </c:pt>
                <c:pt idx="405">
                  <c:v>11.3703</c:v>
                </c:pt>
                <c:pt idx="406">
                  <c:v>11.335900000000001</c:v>
                </c:pt>
                <c:pt idx="407">
                  <c:v>11.3028</c:v>
                </c:pt>
                <c:pt idx="408">
                  <c:v>11.270899999999999</c:v>
                </c:pt>
                <c:pt idx="409">
                  <c:v>11.2402</c:v>
                </c:pt>
                <c:pt idx="410">
                  <c:v>11.210900000000001</c:v>
                </c:pt>
                <c:pt idx="411">
                  <c:v>11.1829</c:v>
                </c:pt>
                <c:pt idx="412">
                  <c:v>11.1562</c:v>
                </c:pt>
                <c:pt idx="413">
                  <c:v>11.131</c:v>
                </c:pt>
                <c:pt idx="414">
                  <c:v>11.106999999999999</c:v>
                </c:pt>
                <c:pt idx="415">
                  <c:v>11.0845</c:v>
                </c:pt>
                <c:pt idx="416">
                  <c:v>11.0632</c:v>
                </c:pt>
                <c:pt idx="417">
                  <c:v>11.0433</c:v>
                </c:pt>
                <c:pt idx="418">
                  <c:v>11.0246</c:v>
                </c:pt>
                <c:pt idx="419">
                  <c:v>11.007099999999999</c:v>
                </c:pt>
                <c:pt idx="420">
                  <c:v>10.9908</c:v>
                </c:pt>
                <c:pt idx="421">
                  <c:v>10.9757</c:v>
                </c:pt>
                <c:pt idx="422">
                  <c:v>10.961500000000001</c:v>
                </c:pt>
                <c:pt idx="423">
                  <c:v>10.9483</c:v>
                </c:pt>
                <c:pt idx="424">
                  <c:v>10.9359</c:v>
                </c:pt>
                <c:pt idx="425">
                  <c:v>10.924300000000001</c:v>
                </c:pt>
                <c:pt idx="426">
                  <c:v>10.9133</c:v>
                </c:pt>
                <c:pt idx="427">
                  <c:v>10.902900000000001</c:v>
                </c:pt>
                <c:pt idx="428">
                  <c:v>10.8931</c:v>
                </c:pt>
                <c:pt idx="429">
                  <c:v>10.883599999999999</c:v>
                </c:pt>
                <c:pt idx="430">
                  <c:v>10.874499999999999</c:v>
                </c:pt>
                <c:pt idx="431">
                  <c:v>10.8657</c:v>
                </c:pt>
                <c:pt idx="432">
                  <c:v>10.857099999999999</c:v>
                </c:pt>
                <c:pt idx="433">
                  <c:v>10.848599999999999</c:v>
                </c:pt>
                <c:pt idx="434">
                  <c:v>10.840400000000001</c:v>
                </c:pt>
                <c:pt idx="435">
                  <c:v>10.8322</c:v>
                </c:pt>
                <c:pt idx="436">
                  <c:v>10.8241</c:v>
                </c:pt>
                <c:pt idx="437">
                  <c:v>10.8161</c:v>
                </c:pt>
                <c:pt idx="438">
                  <c:v>10.808199999999999</c:v>
                </c:pt>
                <c:pt idx="439">
                  <c:v>10.8003</c:v>
                </c:pt>
                <c:pt idx="440">
                  <c:v>10.7925</c:v>
                </c:pt>
                <c:pt idx="441">
                  <c:v>10.784800000000001</c:v>
                </c:pt>
                <c:pt idx="442">
                  <c:v>10.7773</c:v>
                </c:pt>
                <c:pt idx="443">
                  <c:v>10.7699</c:v>
                </c:pt>
                <c:pt idx="444">
                  <c:v>10.762599999999999</c:v>
                </c:pt>
                <c:pt idx="445">
                  <c:v>10.755700000000001</c:v>
                </c:pt>
                <c:pt idx="446">
                  <c:v>10.749000000000001</c:v>
                </c:pt>
                <c:pt idx="447">
                  <c:v>10.742699999999999</c:v>
                </c:pt>
                <c:pt idx="448">
                  <c:v>10.736699999999999</c:v>
                </c:pt>
                <c:pt idx="449">
                  <c:v>10.731300000000001</c:v>
                </c:pt>
                <c:pt idx="450">
                  <c:v>10.7263</c:v>
                </c:pt>
                <c:pt idx="451">
                  <c:v>10.722</c:v>
                </c:pt>
                <c:pt idx="452">
                  <c:v>10.718299999999999</c:v>
                </c:pt>
                <c:pt idx="453">
                  <c:v>10.715199999999999</c:v>
                </c:pt>
                <c:pt idx="454">
                  <c:v>10.712899999999999</c:v>
                </c:pt>
                <c:pt idx="455">
                  <c:v>10.711399999999999</c:v>
                </c:pt>
                <c:pt idx="456">
                  <c:v>10.710699999999999</c:v>
                </c:pt>
                <c:pt idx="457">
                  <c:v>10.710800000000001</c:v>
                </c:pt>
                <c:pt idx="458">
                  <c:v>10.7117</c:v>
                </c:pt>
                <c:pt idx="459">
                  <c:v>10.7135</c:v>
                </c:pt>
                <c:pt idx="460">
                  <c:v>10.716100000000001</c:v>
                </c:pt>
                <c:pt idx="461">
                  <c:v>10.7194</c:v>
                </c:pt>
                <c:pt idx="462">
                  <c:v>10.723599999999999</c:v>
                </c:pt>
                <c:pt idx="463">
                  <c:v>10.7285</c:v>
                </c:pt>
                <c:pt idx="464">
                  <c:v>10.734</c:v>
                </c:pt>
                <c:pt idx="465">
                  <c:v>10.7402</c:v>
                </c:pt>
                <c:pt idx="466">
                  <c:v>10.7471</c:v>
                </c:pt>
                <c:pt idx="467">
                  <c:v>10.7544</c:v>
                </c:pt>
                <c:pt idx="468">
                  <c:v>10.7623</c:v>
                </c:pt>
                <c:pt idx="469">
                  <c:v>10.7705</c:v>
                </c:pt>
                <c:pt idx="470">
                  <c:v>10.7791</c:v>
                </c:pt>
                <c:pt idx="471">
                  <c:v>10.7879</c:v>
                </c:pt>
                <c:pt idx="472">
                  <c:v>10.796900000000001</c:v>
                </c:pt>
                <c:pt idx="473">
                  <c:v>10.805899999999999</c:v>
                </c:pt>
                <c:pt idx="474">
                  <c:v>10.8149</c:v>
                </c:pt>
                <c:pt idx="475">
                  <c:v>10.8238</c:v>
                </c:pt>
                <c:pt idx="476">
                  <c:v>10.8325</c:v>
                </c:pt>
                <c:pt idx="477">
                  <c:v>10.840999999999999</c:v>
                </c:pt>
                <c:pt idx="478">
                  <c:v>10.8492</c:v>
                </c:pt>
                <c:pt idx="479">
                  <c:v>10.856999999999999</c:v>
                </c:pt>
                <c:pt idx="480">
                  <c:v>10.8645</c:v>
                </c:pt>
                <c:pt idx="481">
                  <c:v>10.8714</c:v>
                </c:pt>
                <c:pt idx="482">
                  <c:v>10.8779</c:v>
                </c:pt>
                <c:pt idx="483">
                  <c:v>10.883900000000001</c:v>
                </c:pt>
                <c:pt idx="484">
                  <c:v>10.8893</c:v>
                </c:pt>
                <c:pt idx="485">
                  <c:v>10.8942</c:v>
                </c:pt>
                <c:pt idx="486">
                  <c:v>10.8985</c:v>
                </c:pt>
                <c:pt idx="487">
                  <c:v>10.9023</c:v>
                </c:pt>
                <c:pt idx="488">
                  <c:v>10.9054</c:v>
                </c:pt>
                <c:pt idx="489">
                  <c:v>10.907999999999999</c:v>
                </c:pt>
                <c:pt idx="490">
                  <c:v>10.9101</c:v>
                </c:pt>
                <c:pt idx="491">
                  <c:v>10.9117</c:v>
                </c:pt>
                <c:pt idx="492">
                  <c:v>10.912700000000001</c:v>
                </c:pt>
                <c:pt idx="493">
                  <c:v>10.913399999999999</c:v>
                </c:pt>
                <c:pt idx="494">
                  <c:v>10.9137</c:v>
                </c:pt>
                <c:pt idx="495">
                  <c:v>10.9138</c:v>
                </c:pt>
                <c:pt idx="496">
                  <c:v>10.913600000000001</c:v>
                </c:pt>
                <c:pt idx="497">
                  <c:v>10.9133</c:v>
                </c:pt>
                <c:pt idx="498">
                  <c:v>10.9129</c:v>
                </c:pt>
                <c:pt idx="499">
                  <c:v>10.9125</c:v>
                </c:pt>
                <c:pt idx="500">
                  <c:v>10.9122</c:v>
                </c:pt>
                <c:pt idx="501">
                  <c:v>10.911999999999999</c:v>
                </c:pt>
                <c:pt idx="502">
                  <c:v>10.912100000000001</c:v>
                </c:pt>
                <c:pt idx="503">
                  <c:v>10.9124</c:v>
                </c:pt>
                <c:pt idx="504">
                  <c:v>10.9131</c:v>
                </c:pt>
                <c:pt idx="505">
                  <c:v>10.914199999999999</c:v>
                </c:pt>
                <c:pt idx="506">
                  <c:v>10.915800000000001</c:v>
                </c:pt>
                <c:pt idx="507">
                  <c:v>10.9178</c:v>
                </c:pt>
                <c:pt idx="508">
                  <c:v>10.920500000000001</c:v>
                </c:pt>
                <c:pt idx="509">
                  <c:v>10.9237</c:v>
                </c:pt>
                <c:pt idx="510">
                  <c:v>10.9275</c:v>
                </c:pt>
                <c:pt idx="511">
                  <c:v>10.931900000000001</c:v>
                </c:pt>
                <c:pt idx="512">
                  <c:v>10.9369</c:v>
                </c:pt>
                <c:pt idx="513">
                  <c:v>10.942499999999999</c:v>
                </c:pt>
                <c:pt idx="514">
                  <c:v>10.948600000000001</c:v>
                </c:pt>
                <c:pt idx="515">
                  <c:v>10.9552</c:v>
                </c:pt>
                <c:pt idx="516">
                  <c:v>10.962199999999999</c:v>
                </c:pt>
                <c:pt idx="517">
                  <c:v>10.9697</c:v>
                </c:pt>
                <c:pt idx="518">
                  <c:v>10.977499999999999</c:v>
                </c:pt>
                <c:pt idx="519">
                  <c:v>10.9856</c:v>
                </c:pt>
                <c:pt idx="520">
                  <c:v>10.9939</c:v>
                </c:pt>
                <c:pt idx="521">
                  <c:v>11.0024</c:v>
                </c:pt>
                <c:pt idx="522">
                  <c:v>11.010899999999999</c:v>
                </c:pt>
                <c:pt idx="523">
                  <c:v>11.019500000000001</c:v>
                </c:pt>
                <c:pt idx="524">
                  <c:v>11.028</c:v>
                </c:pt>
                <c:pt idx="525">
                  <c:v>11.036300000000001</c:v>
                </c:pt>
                <c:pt idx="526">
                  <c:v>11.044499999999999</c:v>
                </c:pt>
                <c:pt idx="527">
                  <c:v>11.0525</c:v>
                </c:pt>
                <c:pt idx="528">
                  <c:v>11.0602</c:v>
                </c:pt>
                <c:pt idx="529">
                  <c:v>11.067399999999999</c:v>
                </c:pt>
                <c:pt idx="530">
                  <c:v>11.074300000000001</c:v>
                </c:pt>
                <c:pt idx="531">
                  <c:v>11.0807</c:v>
                </c:pt>
                <c:pt idx="532">
                  <c:v>11.086600000000001</c:v>
                </c:pt>
                <c:pt idx="533">
                  <c:v>11.091900000000001</c:v>
                </c:pt>
                <c:pt idx="534">
                  <c:v>11.0966</c:v>
                </c:pt>
                <c:pt idx="535">
                  <c:v>11.1008</c:v>
                </c:pt>
                <c:pt idx="536">
                  <c:v>11.1043</c:v>
                </c:pt>
                <c:pt idx="537">
                  <c:v>11.1073</c:v>
                </c:pt>
                <c:pt idx="538">
                  <c:v>11.1096</c:v>
                </c:pt>
                <c:pt idx="539">
                  <c:v>11.1113</c:v>
                </c:pt>
                <c:pt idx="540">
                  <c:v>11.112400000000001</c:v>
                </c:pt>
                <c:pt idx="541">
                  <c:v>11.1129</c:v>
                </c:pt>
                <c:pt idx="542">
                  <c:v>11.1129</c:v>
                </c:pt>
                <c:pt idx="543">
                  <c:v>11.112400000000001</c:v>
                </c:pt>
                <c:pt idx="544">
                  <c:v>11.1114</c:v>
                </c:pt>
                <c:pt idx="545">
                  <c:v>11.11</c:v>
                </c:pt>
                <c:pt idx="546">
                  <c:v>11.1082</c:v>
                </c:pt>
                <c:pt idx="547">
                  <c:v>11.1061</c:v>
                </c:pt>
                <c:pt idx="548">
                  <c:v>11.1038</c:v>
                </c:pt>
                <c:pt idx="549">
                  <c:v>11.1012</c:v>
                </c:pt>
                <c:pt idx="550">
                  <c:v>11.0985</c:v>
                </c:pt>
                <c:pt idx="551">
                  <c:v>11.095700000000001</c:v>
                </c:pt>
                <c:pt idx="552">
                  <c:v>11.092700000000001</c:v>
                </c:pt>
                <c:pt idx="553">
                  <c:v>11.0898</c:v>
                </c:pt>
                <c:pt idx="554">
                  <c:v>11.0869</c:v>
                </c:pt>
                <c:pt idx="555">
                  <c:v>11.084099999999999</c:v>
                </c:pt>
                <c:pt idx="556">
                  <c:v>11.081300000000001</c:v>
                </c:pt>
                <c:pt idx="557">
                  <c:v>11.0787</c:v>
                </c:pt>
                <c:pt idx="558">
                  <c:v>11.0761</c:v>
                </c:pt>
                <c:pt idx="559">
                  <c:v>11.0738</c:v>
                </c:pt>
                <c:pt idx="560">
                  <c:v>11.0715</c:v>
                </c:pt>
                <c:pt idx="561">
                  <c:v>11.0694</c:v>
                </c:pt>
                <c:pt idx="562">
                  <c:v>11.067399999999999</c:v>
                </c:pt>
                <c:pt idx="563">
                  <c:v>11.0654</c:v>
                </c:pt>
                <c:pt idx="564">
                  <c:v>11.063499999999999</c:v>
                </c:pt>
                <c:pt idx="565">
                  <c:v>11.0617</c:v>
                </c:pt>
                <c:pt idx="566">
                  <c:v>11.059799999999999</c:v>
                </c:pt>
                <c:pt idx="567">
                  <c:v>11.0578</c:v>
                </c:pt>
                <c:pt idx="568">
                  <c:v>11.0557</c:v>
                </c:pt>
                <c:pt idx="569">
                  <c:v>11.0535</c:v>
                </c:pt>
                <c:pt idx="570">
                  <c:v>11.0512</c:v>
                </c:pt>
                <c:pt idx="571">
                  <c:v>11.0486</c:v>
                </c:pt>
                <c:pt idx="572">
                  <c:v>11.0458</c:v>
                </c:pt>
                <c:pt idx="573">
                  <c:v>11.0427</c:v>
                </c:pt>
                <c:pt idx="574">
                  <c:v>11.039300000000001</c:v>
                </c:pt>
                <c:pt idx="575">
                  <c:v>11.035600000000001</c:v>
                </c:pt>
                <c:pt idx="576">
                  <c:v>11.031499999999999</c:v>
                </c:pt>
                <c:pt idx="577">
                  <c:v>11.027100000000001</c:v>
                </c:pt>
                <c:pt idx="578">
                  <c:v>11.0222</c:v>
                </c:pt>
                <c:pt idx="579">
                  <c:v>11.0169</c:v>
                </c:pt>
                <c:pt idx="580">
                  <c:v>11.011100000000001</c:v>
                </c:pt>
                <c:pt idx="581">
                  <c:v>11.004899999999999</c:v>
                </c:pt>
                <c:pt idx="582">
                  <c:v>10.998200000000001</c:v>
                </c:pt>
                <c:pt idx="583">
                  <c:v>10.991099999999999</c:v>
                </c:pt>
                <c:pt idx="584">
                  <c:v>10.983499999999999</c:v>
                </c:pt>
                <c:pt idx="585">
                  <c:v>10.9755</c:v>
                </c:pt>
                <c:pt idx="586">
                  <c:v>10.967000000000001</c:v>
                </c:pt>
                <c:pt idx="587">
                  <c:v>10.9582</c:v>
                </c:pt>
                <c:pt idx="588">
                  <c:v>10.949</c:v>
                </c:pt>
                <c:pt idx="589">
                  <c:v>10.939399999999999</c:v>
                </c:pt>
                <c:pt idx="590">
                  <c:v>10.929600000000001</c:v>
                </c:pt>
                <c:pt idx="591">
                  <c:v>10.9194</c:v>
                </c:pt>
                <c:pt idx="592">
                  <c:v>10.9091</c:v>
                </c:pt>
                <c:pt idx="593">
                  <c:v>10.8986</c:v>
                </c:pt>
                <c:pt idx="594">
                  <c:v>10.8879</c:v>
                </c:pt>
                <c:pt idx="595">
                  <c:v>10.8772</c:v>
                </c:pt>
                <c:pt idx="596">
                  <c:v>10.8665</c:v>
                </c:pt>
                <c:pt idx="597">
                  <c:v>10.8558</c:v>
                </c:pt>
                <c:pt idx="598">
                  <c:v>10.8452</c:v>
                </c:pt>
                <c:pt idx="599">
                  <c:v>10.8346</c:v>
                </c:pt>
                <c:pt idx="600">
                  <c:v>10.824199999999999</c:v>
                </c:pt>
                <c:pt idx="601">
                  <c:v>10.814</c:v>
                </c:pt>
                <c:pt idx="602">
                  <c:v>10.8041</c:v>
                </c:pt>
                <c:pt idx="603">
                  <c:v>10.7943</c:v>
                </c:pt>
                <c:pt idx="604">
                  <c:v>10.7849</c:v>
                </c:pt>
                <c:pt idx="605">
                  <c:v>10.7758</c:v>
                </c:pt>
                <c:pt idx="606">
                  <c:v>10.766999999999999</c:v>
                </c:pt>
                <c:pt idx="607">
                  <c:v>10.758599999999999</c:v>
                </c:pt>
                <c:pt idx="608">
                  <c:v>10.7506</c:v>
                </c:pt>
                <c:pt idx="609">
                  <c:v>10.742900000000001</c:v>
                </c:pt>
                <c:pt idx="610">
                  <c:v>10.7357</c:v>
                </c:pt>
                <c:pt idx="611">
                  <c:v>10.728899999999999</c:v>
                </c:pt>
                <c:pt idx="612">
                  <c:v>10.7224</c:v>
                </c:pt>
                <c:pt idx="613">
                  <c:v>10.7164</c:v>
                </c:pt>
                <c:pt idx="614">
                  <c:v>10.710800000000001</c:v>
                </c:pt>
                <c:pt idx="615">
                  <c:v>10.705500000000001</c:v>
                </c:pt>
                <c:pt idx="616">
                  <c:v>10.7006</c:v>
                </c:pt>
                <c:pt idx="617">
                  <c:v>10.696099999999999</c:v>
                </c:pt>
                <c:pt idx="618">
                  <c:v>10.692</c:v>
                </c:pt>
                <c:pt idx="619">
                  <c:v>10.6882</c:v>
                </c:pt>
                <c:pt idx="620">
                  <c:v>10.684799999999999</c:v>
                </c:pt>
                <c:pt idx="621">
                  <c:v>10.681699999999999</c:v>
                </c:pt>
                <c:pt idx="622">
                  <c:v>10.678900000000001</c:v>
                </c:pt>
                <c:pt idx="623">
                  <c:v>10.676399999999999</c:v>
                </c:pt>
                <c:pt idx="624">
                  <c:v>10.674199999999999</c:v>
                </c:pt>
                <c:pt idx="625">
                  <c:v>10.6722</c:v>
                </c:pt>
                <c:pt idx="626">
                  <c:v>10.670500000000001</c:v>
                </c:pt>
                <c:pt idx="627">
                  <c:v>10.6691</c:v>
                </c:pt>
                <c:pt idx="628">
                  <c:v>10.6678</c:v>
                </c:pt>
                <c:pt idx="629">
                  <c:v>10.666700000000001</c:v>
                </c:pt>
                <c:pt idx="630">
                  <c:v>10.665699999999999</c:v>
                </c:pt>
                <c:pt idx="631">
                  <c:v>10.664899999999999</c:v>
                </c:pt>
                <c:pt idx="632">
                  <c:v>10.664300000000001</c:v>
                </c:pt>
                <c:pt idx="633">
                  <c:v>10.6638</c:v>
                </c:pt>
                <c:pt idx="634">
                  <c:v>10.663399999999999</c:v>
                </c:pt>
                <c:pt idx="635">
                  <c:v>10.6631</c:v>
                </c:pt>
                <c:pt idx="636">
                  <c:v>10.6629</c:v>
                </c:pt>
                <c:pt idx="637">
                  <c:v>10.662800000000001</c:v>
                </c:pt>
                <c:pt idx="638">
                  <c:v>10.662800000000001</c:v>
                </c:pt>
                <c:pt idx="639">
                  <c:v>10.663</c:v>
                </c:pt>
                <c:pt idx="640">
                  <c:v>10.6633</c:v>
                </c:pt>
                <c:pt idx="641">
                  <c:v>10.6638</c:v>
                </c:pt>
                <c:pt idx="642">
                  <c:v>10.6645</c:v>
                </c:pt>
                <c:pt idx="643">
                  <c:v>10.6654</c:v>
                </c:pt>
                <c:pt idx="644">
                  <c:v>10.666399999999999</c:v>
                </c:pt>
                <c:pt idx="645">
                  <c:v>10.6676</c:v>
                </c:pt>
                <c:pt idx="646">
                  <c:v>10.669</c:v>
                </c:pt>
                <c:pt idx="647">
                  <c:v>10.6706</c:v>
                </c:pt>
                <c:pt idx="648">
                  <c:v>10.6724</c:v>
                </c:pt>
                <c:pt idx="649">
                  <c:v>10.6744</c:v>
                </c:pt>
                <c:pt idx="650">
                  <c:v>10.676600000000001</c:v>
                </c:pt>
                <c:pt idx="651">
                  <c:v>10.679</c:v>
                </c:pt>
                <c:pt idx="652">
                  <c:v>10.6816</c:v>
                </c:pt>
                <c:pt idx="653">
                  <c:v>10.6844</c:v>
                </c:pt>
                <c:pt idx="654">
                  <c:v>10.6874</c:v>
                </c:pt>
                <c:pt idx="655">
                  <c:v>10.6906</c:v>
                </c:pt>
                <c:pt idx="656">
                  <c:v>10.693899999999999</c:v>
                </c:pt>
                <c:pt idx="657">
                  <c:v>10.6975</c:v>
                </c:pt>
                <c:pt idx="658">
                  <c:v>10.7012</c:v>
                </c:pt>
                <c:pt idx="659">
                  <c:v>10.7051</c:v>
                </c:pt>
                <c:pt idx="660">
                  <c:v>10.709199999999999</c:v>
                </c:pt>
                <c:pt idx="661">
                  <c:v>10.7134</c:v>
                </c:pt>
                <c:pt idx="662">
                  <c:v>10.7178</c:v>
                </c:pt>
                <c:pt idx="663">
                  <c:v>10.722200000000001</c:v>
                </c:pt>
                <c:pt idx="664">
                  <c:v>10.726800000000001</c:v>
                </c:pt>
                <c:pt idx="665">
                  <c:v>10.7315</c:v>
                </c:pt>
                <c:pt idx="666">
                  <c:v>10.7363</c:v>
                </c:pt>
                <c:pt idx="667">
                  <c:v>10.741099999999999</c:v>
                </c:pt>
                <c:pt idx="668">
                  <c:v>10.745900000000001</c:v>
                </c:pt>
                <c:pt idx="669">
                  <c:v>10.7508</c:v>
                </c:pt>
                <c:pt idx="670">
                  <c:v>10.755700000000001</c:v>
                </c:pt>
                <c:pt idx="671">
                  <c:v>10.7606</c:v>
                </c:pt>
                <c:pt idx="672">
                  <c:v>10.7654</c:v>
                </c:pt>
                <c:pt idx="673">
                  <c:v>10.770300000000001</c:v>
                </c:pt>
                <c:pt idx="674">
                  <c:v>10.775</c:v>
                </c:pt>
                <c:pt idx="675">
                  <c:v>10.7797</c:v>
                </c:pt>
                <c:pt idx="676">
                  <c:v>10.7843</c:v>
                </c:pt>
                <c:pt idx="677">
                  <c:v>10.7887</c:v>
                </c:pt>
                <c:pt idx="678">
                  <c:v>10.793099999999999</c:v>
                </c:pt>
                <c:pt idx="679">
                  <c:v>10.7973</c:v>
                </c:pt>
                <c:pt idx="680">
                  <c:v>10.801399999999999</c:v>
                </c:pt>
                <c:pt idx="681">
                  <c:v>10.805400000000001</c:v>
                </c:pt>
                <c:pt idx="682">
                  <c:v>10.8093</c:v>
                </c:pt>
                <c:pt idx="683">
                  <c:v>10.813000000000001</c:v>
                </c:pt>
                <c:pt idx="684">
                  <c:v>10.816700000000001</c:v>
                </c:pt>
                <c:pt idx="685">
                  <c:v>10.8202</c:v>
                </c:pt>
                <c:pt idx="686">
                  <c:v>10.823700000000001</c:v>
                </c:pt>
                <c:pt idx="687">
                  <c:v>10.8271</c:v>
                </c:pt>
                <c:pt idx="688">
                  <c:v>10.830500000000001</c:v>
                </c:pt>
                <c:pt idx="689">
                  <c:v>10.8339</c:v>
                </c:pt>
                <c:pt idx="690">
                  <c:v>10.837299999999999</c:v>
                </c:pt>
                <c:pt idx="691">
                  <c:v>10.8408</c:v>
                </c:pt>
                <c:pt idx="692">
                  <c:v>10.8444</c:v>
                </c:pt>
                <c:pt idx="693">
                  <c:v>10.848100000000001</c:v>
                </c:pt>
                <c:pt idx="694">
                  <c:v>10.851900000000001</c:v>
                </c:pt>
                <c:pt idx="695">
                  <c:v>10.8559</c:v>
                </c:pt>
                <c:pt idx="696">
                  <c:v>10.860200000000001</c:v>
                </c:pt>
                <c:pt idx="697">
                  <c:v>10.864699999999999</c:v>
                </c:pt>
                <c:pt idx="698">
                  <c:v>10.8695</c:v>
                </c:pt>
                <c:pt idx="699">
                  <c:v>10.874600000000001</c:v>
                </c:pt>
                <c:pt idx="700">
                  <c:v>10.879999999999999</c:v>
                </c:pt>
                <c:pt idx="701">
                  <c:v>10.8858</c:v>
                </c:pt>
                <c:pt idx="702">
                  <c:v>10.892099999999999</c:v>
                </c:pt>
                <c:pt idx="703">
                  <c:v>10.8987</c:v>
                </c:pt>
                <c:pt idx="704">
                  <c:v>10.905799999999999</c:v>
                </c:pt>
                <c:pt idx="705">
                  <c:v>10.913399999999999</c:v>
                </c:pt>
                <c:pt idx="706">
                  <c:v>10.9213</c:v>
                </c:pt>
                <c:pt idx="707">
                  <c:v>10.9298</c:v>
                </c:pt>
                <c:pt idx="708">
                  <c:v>10.938600000000001</c:v>
                </c:pt>
                <c:pt idx="709">
                  <c:v>10.947900000000001</c:v>
                </c:pt>
                <c:pt idx="710">
                  <c:v>10.957599999999999</c:v>
                </c:pt>
                <c:pt idx="711">
                  <c:v>10.967600000000001</c:v>
                </c:pt>
                <c:pt idx="712">
                  <c:v>10.9781</c:v>
                </c:pt>
                <c:pt idx="713">
                  <c:v>10.988799999999999</c:v>
                </c:pt>
                <c:pt idx="714">
                  <c:v>10.9999</c:v>
                </c:pt>
                <c:pt idx="715">
                  <c:v>11.011200000000001</c:v>
                </c:pt>
                <c:pt idx="716">
                  <c:v>11.0227</c:v>
                </c:pt>
                <c:pt idx="717">
                  <c:v>11.0343</c:v>
                </c:pt>
                <c:pt idx="718">
                  <c:v>11.046099999999999</c:v>
                </c:pt>
                <c:pt idx="719">
                  <c:v>11.0579</c:v>
                </c:pt>
                <c:pt idx="720">
                  <c:v>11.069800000000001</c:v>
                </c:pt>
                <c:pt idx="721">
                  <c:v>11.0815</c:v>
                </c:pt>
                <c:pt idx="722">
                  <c:v>11.0932</c:v>
                </c:pt>
                <c:pt idx="723">
                  <c:v>11.104800000000001</c:v>
                </c:pt>
                <c:pt idx="724">
                  <c:v>11.116199999999999</c:v>
                </c:pt>
                <c:pt idx="725">
                  <c:v>11.1274</c:v>
                </c:pt>
                <c:pt idx="726">
                  <c:v>11.138400000000001</c:v>
                </c:pt>
                <c:pt idx="727">
                  <c:v>11.149000000000001</c:v>
                </c:pt>
                <c:pt idx="728">
                  <c:v>11.1593</c:v>
                </c:pt>
                <c:pt idx="729">
                  <c:v>11.1693</c:v>
                </c:pt>
                <c:pt idx="730">
                  <c:v>11.179</c:v>
                </c:pt>
                <c:pt idx="731">
                  <c:v>11.1884</c:v>
                </c:pt>
                <c:pt idx="732">
                  <c:v>11.1974</c:v>
                </c:pt>
                <c:pt idx="733">
                  <c:v>11.206200000000001</c:v>
                </c:pt>
                <c:pt idx="734">
                  <c:v>11.214700000000001</c:v>
                </c:pt>
                <c:pt idx="735">
                  <c:v>11.222899999999999</c:v>
                </c:pt>
                <c:pt idx="736">
                  <c:v>11.231</c:v>
                </c:pt>
                <c:pt idx="737">
                  <c:v>11.238799999999999</c:v>
                </c:pt>
                <c:pt idx="738">
                  <c:v>11.246499999999999</c:v>
                </c:pt>
                <c:pt idx="739">
                  <c:v>11.254099999999999</c:v>
                </c:pt>
                <c:pt idx="740">
                  <c:v>11.2616</c:v>
                </c:pt>
                <c:pt idx="741">
                  <c:v>11.2691</c:v>
                </c:pt>
                <c:pt idx="742">
                  <c:v>11.2767</c:v>
                </c:pt>
                <c:pt idx="743">
                  <c:v>11.2843</c:v>
                </c:pt>
                <c:pt idx="744">
                  <c:v>11.292</c:v>
                </c:pt>
                <c:pt idx="745">
                  <c:v>11.299900000000001</c:v>
                </c:pt>
                <c:pt idx="746">
                  <c:v>11.3079</c:v>
                </c:pt>
                <c:pt idx="747">
                  <c:v>11.3162</c:v>
                </c:pt>
                <c:pt idx="748">
                  <c:v>11.3247</c:v>
                </c:pt>
                <c:pt idx="749">
                  <c:v>11.333399999999999</c:v>
                </c:pt>
                <c:pt idx="750">
                  <c:v>11.3423</c:v>
                </c:pt>
                <c:pt idx="751">
                  <c:v>11.3514</c:v>
                </c:pt>
                <c:pt idx="752">
                  <c:v>11.3607</c:v>
                </c:pt>
                <c:pt idx="753">
                  <c:v>11.370100000000001</c:v>
                </c:pt>
                <c:pt idx="754">
                  <c:v>11.3796</c:v>
                </c:pt>
                <c:pt idx="755">
                  <c:v>11.389099999999999</c:v>
                </c:pt>
                <c:pt idx="756">
                  <c:v>11.3986</c:v>
                </c:pt>
                <c:pt idx="757">
                  <c:v>11.4078</c:v>
                </c:pt>
                <c:pt idx="758">
                  <c:v>11.4169</c:v>
                </c:pt>
                <c:pt idx="759">
                  <c:v>11.4255</c:v>
                </c:pt>
                <c:pt idx="760">
                  <c:v>11.4338</c:v>
                </c:pt>
                <c:pt idx="761">
                  <c:v>11.4414</c:v>
                </c:pt>
                <c:pt idx="762">
                  <c:v>11.4483</c:v>
                </c:pt>
                <c:pt idx="763">
                  <c:v>11.4544</c:v>
                </c:pt>
                <c:pt idx="764">
                  <c:v>11.4595</c:v>
                </c:pt>
                <c:pt idx="765">
                  <c:v>11.4635</c:v>
                </c:pt>
                <c:pt idx="766">
                  <c:v>11.466200000000001</c:v>
                </c:pt>
                <c:pt idx="767">
                  <c:v>11.467600000000001</c:v>
                </c:pt>
                <c:pt idx="768">
                  <c:v>11.467600000000001</c:v>
                </c:pt>
                <c:pt idx="769">
                  <c:v>11.465999999999999</c:v>
                </c:pt>
                <c:pt idx="770">
                  <c:v>11.4627</c:v>
                </c:pt>
                <c:pt idx="771">
                  <c:v>11.457699999999999</c:v>
                </c:pt>
                <c:pt idx="772">
                  <c:v>11.450900000000001</c:v>
                </c:pt>
                <c:pt idx="773">
                  <c:v>11.4422</c:v>
                </c:pt>
                <c:pt idx="774">
                  <c:v>11.4316</c:v>
                </c:pt>
                <c:pt idx="775">
                  <c:v>11.4191</c:v>
                </c:pt>
                <c:pt idx="776">
                  <c:v>11.4048</c:v>
                </c:pt>
                <c:pt idx="777">
                  <c:v>11.3886</c:v>
                </c:pt>
                <c:pt idx="778">
                  <c:v>11.3705</c:v>
                </c:pt>
                <c:pt idx="779">
                  <c:v>11.3508</c:v>
                </c:pt>
                <c:pt idx="780">
                  <c:v>11.3294</c:v>
                </c:pt>
                <c:pt idx="781">
                  <c:v>11.3066</c:v>
                </c:pt>
                <c:pt idx="782">
                  <c:v>11.282500000000001</c:v>
                </c:pt>
                <c:pt idx="783">
                  <c:v>11.257199999999999</c:v>
                </c:pt>
                <c:pt idx="784">
                  <c:v>11.231</c:v>
                </c:pt>
                <c:pt idx="785">
                  <c:v>11.203900000000001</c:v>
                </c:pt>
                <c:pt idx="786">
                  <c:v>11.1762</c:v>
                </c:pt>
                <c:pt idx="787">
                  <c:v>11.148</c:v>
                </c:pt>
                <c:pt idx="788">
                  <c:v>11.1196</c:v>
                </c:pt>
                <c:pt idx="789">
                  <c:v>11.091200000000001</c:v>
                </c:pt>
                <c:pt idx="790">
                  <c:v>11.063000000000001</c:v>
                </c:pt>
                <c:pt idx="791">
                  <c:v>11.035299999999999</c:v>
                </c:pt>
                <c:pt idx="792">
                  <c:v>11.0082</c:v>
                </c:pt>
                <c:pt idx="793">
                  <c:v>10.981999999999999</c:v>
                </c:pt>
                <c:pt idx="794">
                  <c:v>10.956799999999999</c:v>
                </c:pt>
                <c:pt idx="795">
                  <c:v>10.9329</c:v>
                </c:pt>
                <c:pt idx="796">
                  <c:v>10.910500000000001</c:v>
                </c:pt>
                <c:pt idx="797">
                  <c:v>10.889699999999999</c:v>
                </c:pt>
                <c:pt idx="798">
                  <c:v>10.870799999999999</c:v>
                </c:pt>
                <c:pt idx="799">
                  <c:v>10.8538</c:v>
                </c:pt>
                <c:pt idx="800">
                  <c:v>10.839</c:v>
                </c:pt>
                <c:pt idx="801">
                  <c:v>10.8264</c:v>
                </c:pt>
                <c:pt idx="802">
                  <c:v>10.8163</c:v>
                </c:pt>
                <c:pt idx="803">
                  <c:v>10.8086</c:v>
                </c:pt>
                <c:pt idx="804">
                  <c:v>10.8035</c:v>
                </c:pt>
                <c:pt idx="805">
                  <c:v>10.8011</c:v>
                </c:pt>
                <c:pt idx="806">
                  <c:v>10.801299999999999</c:v>
                </c:pt>
                <c:pt idx="807">
                  <c:v>10.8042</c:v>
                </c:pt>
                <c:pt idx="808">
                  <c:v>10.809699999999999</c:v>
                </c:pt>
                <c:pt idx="809">
                  <c:v>10.8178</c:v>
                </c:pt>
                <c:pt idx="810">
                  <c:v>10.8286</c:v>
                </c:pt>
                <c:pt idx="811">
                  <c:v>10.841799999999999</c:v>
                </c:pt>
                <c:pt idx="812">
                  <c:v>10.8575</c:v>
                </c:pt>
                <c:pt idx="813">
                  <c:v>10.875500000000001</c:v>
                </c:pt>
                <c:pt idx="814">
                  <c:v>10.8957</c:v>
                </c:pt>
                <c:pt idx="815">
                  <c:v>10.918099999999999</c:v>
                </c:pt>
                <c:pt idx="816">
                  <c:v>10.942399999999999</c:v>
                </c:pt>
                <c:pt idx="817">
                  <c:v>10.9686</c:v>
                </c:pt>
                <c:pt idx="818">
                  <c:v>10.9964</c:v>
                </c:pt>
                <c:pt idx="819">
                  <c:v>11.0258</c:v>
                </c:pt>
                <c:pt idx="820">
                  <c:v>11.0566</c:v>
                </c:pt>
                <c:pt idx="821">
                  <c:v>11.0885</c:v>
                </c:pt>
                <c:pt idx="822">
                  <c:v>11.1214</c:v>
                </c:pt>
                <c:pt idx="823">
                  <c:v>11.155200000000001</c:v>
                </c:pt>
                <c:pt idx="824">
                  <c:v>11.1896</c:v>
                </c:pt>
                <c:pt idx="825">
                  <c:v>11.224600000000001</c:v>
                </c:pt>
                <c:pt idx="826">
                  <c:v>11.2598</c:v>
                </c:pt>
                <c:pt idx="827">
                  <c:v>11.295199999999999</c:v>
                </c:pt>
                <c:pt idx="828">
                  <c:v>11.3306</c:v>
                </c:pt>
                <c:pt idx="829">
                  <c:v>11.3657</c:v>
                </c:pt>
                <c:pt idx="830">
                  <c:v>11.400600000000001</c:v>
                </c:pt>
                <c:pt idx="831">
                  <c:v>11.435</c:v>
                </c:pt>
                <c:pt idx="832">
                  <c:v>11.4688</c:v>
                </c:pt>
                <c:pt idx="833">
                  <c:v>11.501899999999999</c:v>
                </c:pt>
                <c:pt idx="834">
                  <c:v>11.534000000000001</c:v>
                </c:pt>
                <c:pt idx="835">
                  <c:v>11.565099999999999</c:v>
                </c:pt>
                <c:pt idx="836">
                  <c:v>11.5951</c:v>
                </c:pt>
                <c:pt idx="837">
                  <c:v>11.623799999999999</c:v>
                </c:pt>
                <c:pt idx="838">
                  <c:v>11.651199999999999</c:v>
                </c:pt>
                <c:pt idx="839">
                  <c:v>11.677199999999999</c:v>
                </c:pt>
                <c:pt idx="840">
                  <c:v>11.701599999999999</c:v>
                </c:pt>
                <c:pt idx="841">
                  <c:v>11.724500000000001</c:v>
                </c:pt>
                <c:pt idx="842">
                  <c:v>11.745799999999999</c:v>
                </c:pt>
                <c:pt idx="843">
                  <c:v>11.7654</c:v>
                </c:pt>
                <c:pt idx="844">
                  <c:v>11.783300000000001</c:v>
                </c:pt>
                <c:pt idx="845">
                  <c:v>11.7995</c:v>
                </c:pt>
                <c:pt idx="846">
                  <c:v>11.8141</c:v>
                </c:pt>
                <c:pt idx="847">
                  <c:v>11.827</c:v>
                </c:pt>
                <c:pt idx="848">
                  <c:v>11.838200000000001</c:v>
                </c:pt>
                <c:pt idx="849">
                  <c:v>11.847899999999999</c:v>
                </c:pt>
                <c:pt idx="850">
                  <c:v>11.856</c:v>
                </c:pt>
                <c:pt idx="851">
                  <c:v>11.8627</c:v>
                </c:pt>
                <c:pt idx="852">
                  <c:v>11.867900000000001</c:v>
                </c:pt>
                <c:pt idx="853">
                  <c:v>11.8718</c:v>
                </c:pt>
                <c:pt idx="854">
                  <c:v>11.874499999999999</c:v>
                </c:pt>
                <c:pt idx="855">
                  <c:v>11.8759</c:v>
                </c:pt>
                <c:pt idx="856">
                  <c:v>11.876200000000001</c:v>
                </c:pt>
                <c:pt idx="857">
                  <c:v>11.875400000000001</c:v>
                </c:pt>
                <c:pt idx="858">
                  <c:v>11.8736</c:v>
                </c:pt>
                <c:pt idx="859">
                  <c:v>11.870900000000001</c:v>
                </c:pt>
                <c:pt idx="860">
                  <c:v>11.8674</c:v>
                </c:pt>
                <c:pt idx="861">
                  <c:v>11.863200000000001</c:v>
                </c:pt>
                <c:pt idx="862">
                  <c:v>11.8584</c:v>
                </c:pt>
                <c:pt idx="863">
                  <c:v>11.8531</c:v>
                </c:pt>
                <c:pt idx="864">
                  <c:v>11.8474</c:v>
                </c:pt>
                <c:pt idx="865">
                  <c:v>11.8413</c:v>
                </c:pt>
                <c:pt idx="866">
                  <c:v>11.835000000000001</c:v>
                </c:pt>
                <c:pt idx="867">
                  <c:v>11.8285</c:v>
                </c:pt>
                <c:pt idx="868">
                  <c:v>11.821899999999999</c:v>
                </c:pt>
                <c:pt idx="869">
                  <c:v>11.815300000000001</c:v>
                </c:pt>
                <c:pt idx="870">
                  <c:v>11.8087</c:v>
                </c:pt>
                <c:pt idx="871">
                  <c:v>11.802199999999999</c:v>
                </c:pt>
                <c:pt idx="872">
                  <c:v>11.7958</c:v>
                </c:pt>
                <c:pt idx="873">
                  <c:v>11.7896</c:v>
                </c:pt>
                <c:pt idx="874">
                  <c:v>11.7836</c:v>
                </c:pt>
                <c:pt idx="875">
                  <c:v>11.777699999999999</c:v>
                </c:pt>
                <c:pt idx="876">
                  <c:v>11.7721</c:v>
                </c:pt>
                <c:pt idx="877">
                  <c:v>11.7667</c:v>
                </c:pt>
                <c:pt idx="878">
                  <c:v>11.7616</c:v>
                </c:pt>
                <c:pt idx="879">
                  <c:v>11.7567</c:v>
                </c:pt>
                <c:pt idx="880">
                  <c:v>11.752000000000001</c:v>
                </c:pt>
                <c:pt idx="881">
                  <c:v>11.7476</c:v>
                </c:pt>
                <c:pt idx="882">
                  <c:v>11.743399999999999</c:v>
                </c:pt>
                <c:pt idx="883">
                  <c:v>11.7394</c:v>
                </c:pt>
                <c:pt idx="884">
                  <c:v>11.7356</c:v>
                </c:pt>
                <c:pt idx="885">
                  <c:v>11.731999999999999</c:v>
                </c:pt>
                <c:pt idx="886">
                  <c:v>11.7286</c:v>
                </c:pt>
                <c:pt idx="887">
                  <c:v>11.7254</c:v>
                </c:pt>
                <c:pt idx="888">
                  <c:v>11.722300000000001</c:v>
                </c:pt>
                <c:pt idx="889">
                  <c:v>11.7193</c:v>
                </c:pt>
                <c:pt idx="890">
                  <c:v>11.7165</c:v>
                </c:pt>
                <c:pt idx="891">
                  <c:v>11.713699999999999</c:v>
                </c:pt>
                <c:pt idx="892">
                  <c:v>11.7111</c:v>
                </c:pt>
                <c:pt idx="893">
                  <c:v>11.708500000000001</c:v>
                </c:pt>
                <c:pt idx="894">
                  <c:v>11.706</c:v>
                </c:pt>
                <c:pt idx="895">
                  <c:v>11.7036</c:v>
                </c:pt>
                <c:pt idx="896">
                  <c:v>11.7012</c:v>
                </c:pt>
                <c:pt idx="897">
                  <c:v>11.699</c:v>
                </c:pt>
                <c:pt idx="898">
                  <c:v>11.696899999999999</c:v>
                </c:pt>
                <c:pt idx="899">
                  <c:v>11.695</c:v>
                </c:pt>
                <c:pt idx="900">
                  <c:v>11.693199999999999</c:v>
                </c:pt>
                <c:pt idx="901">
                  <c:v>11.691599999999999</c:v>
                </c:pt>
                <c:pt idx="902">
                  <c:v>11.690200000000001</c:v>
                </c:pt>
                <c:pt idx="903">
                  <c:v>11.689</c:v>
                </c:pt>
                <c:pt idx="904">
                  <c:v>11.6881</c:v>
                </c:pt>
                <c:pt idx="905">
                  <c:v>11.6875</c:v>
                </c:pt>
                <c:pt idx="906">
                  <c:v>11.687200000000001</c:v>
                </c:pt>
                <c:pt idx="907">
                  <c:v>11.6873</c:v>
                </c:pt>
                <c:pt idx="908">
                  <c:v>11.687900000000001</c:v>
                </c:pt>
                <c:pt idx="909">
                  <c:v>11.689</c:v>
                </c:pt>
                <c:pt idx="910">
                  <c:v>11.6906</c:v>
                </c:pt>
                <c:pt idx="911">
                  <c:v>11.6929</c:v>
                </c:pt>
                <c:pt idx="912">
                  <c:v>11.6959</c:v>
                </c:pt>
                <c:pt idx="913">
                  <c:v>11.6997</c:v>
                </c:pt>
                <c:pt idx="914">
                  <c:v>11.7043</c:v>
                </c:pt>
                <c:pt idx="915">
                  <c:v>11.7098</c:v>
                </c:pt>
                <c:pt idx="916">
                  <c:v>11.716200000000001</c:v>
                </c:pt>
                <c:pt idx="917">
                  <c:v>11.723700000000001</c:v>
                </c:pt>
                <c:pt idx="918">
                  <c:v>11.732200000000001</c:v>
                </c:pt>
                <c:pt idx="919">
                  <c:v>11.741899999999999</c:v>
                </c:pt>
                <c:pt idx="920">
                  <c:v>11.752800000000001</c:v>
                </c:pt>
                <c:pt idx="921">
                  <c:v>11.764900000000001</c:v>
                </c:pt>
                <c:pt idx="922">
                  <c:v>11.7783</c:v>
                </c:pt>
                <c:pt idx="923">
                  <c:v>11.792999999999999</c:v>
                </c:pt>
                <c:pt idx="924">
                  <c:v>11.808999999999999</c:v>
                </c:pt>
                <c:pt idx="925">
                  <c:v>11.8264</c:v>
                </c:pt>
                <c:pt idx="926">
                  <c:v>11.8452</c:v>
                </c:pt>
                <c:pt idx="927">
                  <c:v>11.865500000000001</c:v>
                </c:pt>
                <c:pt idx="928">
                  <c:v>11.8871</c:v>
                </c:pt>
                <c:pt idx="929">
                  <c:v>11.910099000000001</c:v>
                </c:pt>
                <c:pt idx="930">
                  <c:v>11.934499000000001</c:v>
                </c:pt>
                <c:pt idx="931">
                  <c:v>11.9602</c:v>
                </c:pt>
                <c:pt idx="932">
                  <c:v>11.987299999999999</c:v>
                </c:pt>
                <c:pt idx="933">
                  <c:v>12.015700000000001</c:v>
                </c:pt>
                <c:pt idx="934">
                  <c:v>12.045299999999999</c:v>
                </c:pt>
                <c:pt idx="935">
                  <c:v>12.0761</c:v>
                </c:pt>
                <c:pt idx="936">
                  <c:v>12.108000000000001</c:v>
                </c:pt>
                <c:pt idx="937">
                  <c:v>12.1409</c:v>
                </c:pt>
                <c:pt idx="938">
                  <c:v>12.174799999999999</c:v>
                </c:pt>
                <c:pt idx="939">
                  <c:v>12.2094</c:v>
                </c:pt>
                <c:pt idx="940">
                  <c:v>12.2447</c:v>
                </c:pt>
                <c:pt idx="941">
                  <c:v>12.2805</c:v>
                </c:pt>
                <c:pt idx="942">
                  <c:v>12.316800000000001</c:v>
                </c:pt>
                <c:pt idx="943">
                  <c:v>12.353300000000001</c:v>
                </c:pt>
                <c:pt idx="944">
                  <c:v>12.389900000000001</c:v>
                </c:pt>
                <c:pt idx="945">
                  <c:v>12.426600000000001</c:v>
                </c:pt>
                <c:pt idx="946">
                  <c:v>12.463100000000001</c:v>
                </c:pt>
                <c:pt idx="947">
                  <c:v>12.4994</c:v>
                </c:pt>
                <c:pt idx="948">
                  <c:v>12.5352</c:v>
                </c:pt>
                <c:pt idx="949">
                  <c:v>12.570399999999999</c:v>
                </c:pt>
                <c:pt idx="950">
                  <c:v>12.605</c:v>
                </c:pt>
                <c:pt idx="951">
                  <c:v>12.6387</c:v>
                </c:pt>
                <c:pt idx="952">
                  <c:v>12.6714</c:v>
                </c:pt>
                <c:pt idx="953">
                  <c:v>12.702999999999999</c:v>
                </c:pt>
                <c:pt idx="954">
                  <c:v>12.7334</c:v>
                </c:pt>
                <c:pt idx="955">
                  <c:v>12.762499999999999</c:v>
                </c:pt>
                <c:pt idx="956">
                  <c:v>12.7902</c:v>
                </c:pt>
                <c:pt idx="957">
                  <c:v>12.8165</c:v>
                </c:pt>
                <c:pt idx="958">
                  <c:v>12.841200000000001</c:v>
                </c:pt>
                <c:pt idx="959">
                  <c:v>12.8643</c:v>
                </c:pt>
                <c:pt idx="960">
                  <c:v>12.8858</c:v>
                </c:pt>
                <c:pt idx="961">
                  <c:v>12.9057</c:v>
                </c:pt>
                <c:pt idx="962">
                  <c:v>12.9239</c:v>
                </c:pt>
                <c:pt idx="963">
                  <c:v>12.940300000000001</c:v>
                </c:pt>
                <c:pt idx="964">
                  <c:v>12.9551</c:v>
                </c:pt>
                <c:pt idx="965">
                  <c:v>12.968299999999999</c:v>
                </c:pt>
                <c:pt idx="966">
                  <c:v>12.979900000000001</c:v>
                </c:pt>
                <c:pt idx="967">
                  <c:v>12.9899</c:v>
                </c:pt>
                <c:pt idx="968">
                  <c:v>12.9986</c:v>
                </c:pt>
                <c:pt idx="969">
                  <c:v>13.005800000000001</c:v>
                </c:pt>
                <c:pt idx="970">
                  <c:v>13.011800000000001</c:v>
                </c:pt>
                <c:pt idx="971">
                  <c:v>13.0167</c:v>
                </c:pt>
                <c:pt idx="972">
                  <c:v>13.0204</c:v>
                </c:pt>
                <c:pt idx="973">
                  <c:v>13.023300000000001</c:v>
                </c:pt>
                <c:pt idx="974">
                  <c:v>13.0253</c:v>
                </c:pt>
                <c:pt idx="975">
                  <c:v>13.0267</c:v>
                </c:pt>
                <c:pt idx="976">
                  <c:v>13.0275</c:v>
                </c:pt>
                <c:pt idx="977">
                  <c:v>13.028</c:v>
                </c:pt>
                <c:pt idx="978">
                  <c:v>13.0281</c:v>
                </c:pt>
                <c:pt idx="979">
                  <c:v>13.028</c:v>
                </c:pt>
                <c:pt idx="980">
                  <c:v>13.028</c:v>
                </c:pt>
                <c:pt idx="981">
                  <c:v>13.027900000000001</c:v>
                </c:pt>
                <c:pt idx="982">
                  <c:v>13.0281</c:v>
                </c:pt>
                <c:pt idx="983">
                  <c:v>13.028499999999999</c:v>
                </c:pt>
                <c:pt idx="984">
                  <c:v>13.029299999999999</c:v>
                </c:pt>
                <c:pt idx="985">
                  <c:v>13.0305</c:v>
                </c:pt>
                <c:pt idx="986">
                  <c:v>13.0322</c:v>
                </c:pt>
                <c:pt idx="987">
                  <c:v>13.0345</c:v>
                </c:pt>
                <c:pt idx="988">
                  <c:v>13.0374</c:v>
                </c:pt>
                <c:pt idx="989">
                  <c:v>13.040900000000001</c:v>
                </c:pt>
                <c:pt idx="990">
                  <c:v>13.0451</c:v>
                </c:pt>
                <c:pt idx="991">
                  <c:v>13.05</c:v>
                </c:pt>
                <c:pt idx="992">
                  <c:v>13.0556</c:v>
                </c:pt>
                <c:pt idx="993">
                  <c:v>13.0619</c:v>
                </c:pt>
                <c:pt idx="994">
                  <c:v>13.068899999999999</c:v>
                </c:pt>
                <c:pt idx="995">
                  <c:v>13.076599999999999</c:v>
                </c:pt>
                <c:pt idx="996">
                  <c:v>13.084899999999999</c:v>
                </c:pt>
                <c:pt idx="997">
                  <c:v>13.0939</c:v>
                </c:pt>
                <c:pt idx="998">
                  <c:v>13.103899999999999</c:v>
                </c:pt>
                <c:pt idx="999">
                  <c:v>13.1143</c:v>
                </c:pt>
                <c:pt idx="1000">
                  <c:v>13.1248</c:v>
                </c:pt>
                <c:pt idx="1001">
                  <c:v>13.1356</c:v>
                </c:pt>
                <c:pt idx="1002">
                  <c:v>13.146599999999999</c:v>
                </c:pt>
                <c:pt idx="1003">
                  <c:v>13.1577</c:v>
                </c:pt>
                <c:pt idx="1004">
                  <c:v>13.169</c:v>
                </c:pt>
                <c:pt idx="1005">
                  <c:v>13.180299999999999</c:v>
                </c:pt>
                <c:pt idx="1006">
                  <c:v>13.191599999999999</c:v>
                </c:pt>
                <c:pt idx="1007">
                  <c:v>13.2029</c:v>
                </c:pt>
                <c:pt idx="1008">
                  <c:v>13.2142</c:v>
                </c:pt>
                <c:pt idx="1009">
                  <c:v>13.2254</c:v>
                </c:pt>
                <c:pt idx="1010">
                  <c:v>13.236499999999999</c:v>
                </c:pt>
                <c:pt idx="1011">
                  <c:v>13.247400000000001</c:v>
                </c:pt>
                <c:pt idx="1012">
                  <c:v>13.2582</c:v>
                </c:pt>
                <c:pt idx="1013">
                  <c:v>13.268699999999999</c:v>
                </c:pt>
                <c:pt idx="1014">
                  <c:v>13.2789</c:v>
                </c:pt>
                <c:pt idx="1015">
                  <c:v>13.2889</c:v>
                </c:pt>
                <c:pt idx="1016">
                  <c:v>13.298500000000001</c:v>
                </c:pt>
                <c:pt idx="1017">
                  <c:v>13.307700000000001</c:v>
                </c:pt>
                <c:pt idx="1018">
                  <c:v>13.3165</c:v>
                </c:pt>
                <c:pt idx="1019">
                  <c:v>13.3249</c:v>
                </c:pt>
                <c:pt idx="1020">
                  <c:v>13.332800000000001</c:v>
                </c:pt>
                <c:pt idx="1021">
                  <c:v>13.340199999999999</c:v>
                </c:pt>
                <c:pt idx="1022">
                  <c:v>13.347</c:v>
                </c:pt>
                <c:pt idx="1023">
                  <c:v>13.353199999999999</c:v>
                </c:pt>
              </c:numCache>
            </c:numRef>
          </c:val>
          <c:smooth val="0"/>
          <c:extLst>
            <c:ext xmlns:c16="http://schemas.microsoft.com/office/drawing/2014/chart" uri="{C3380CC4-5D6E-409C-BE32-E72D297353CC}">
              <c16:uniqueId val="{00000003-7AE7-452A-A4FB-C26ED48F95E9}"/>
            </c:ext>
          </c:extLst>
        </c:ser>
        <c:ser>
          <c:idx val="4"/>
          <c:order val="1"/>
          <c:spPr>
            <a:ln w="44450" cap="rnd">
              <a:solidFill>
                <a:schemeClr val="accent5"/>
              </a:solidFill>
              <a:round/>
            </a:ln>
            <a:effectLst/>
          </c:spPr>
          <c:marker>
            <c:symbol val="none"/>
          </c:marker>
          <c:val>
            <c:numRef>
              <c:f>Sheet1!$C$11:$AML$11</c:f>
              <c:numCache>
                <c:formatCode>General</c:formatCode>
                <c:ptCount val="1024"/>
                <c:pt idx="0">
                  <c:v>15.7698</c:v>
                </c:pt>
                <c:pt idx="1">
                  <c:v>15.7753</c:v>
                </c:pt>
                <c:pt idx="2">
                  <c:v>15.7804</c:v>
                </c:pt>
                <c:pt idx="3">
                  <c:v>15.7851</c:v>
                </c:pt>
                <c:pt idx="4">
                  <c:v>15.789400000000001</c:v>
                </c:pt>
                <c:pt idx="5">
                  <c:v>15.7933</c:v>
                </c:pt>
                <c:pt idx="6">
                  <c:v>15.796799999999999</c:v>
                </c:pt>
                <c:pt idx="7">
                  <c:v>15.799900000000001</c:v>
                </c:pt>
                <c:pt idx="8">
                  <c:v>15.8026</c:v>
                </c:pt>
                <c:pt idx="9">
                  <c:v>15.805099999999999</c:v>
                </c:pt>
                <c:pt idx="10">
                  <c:v>15.8071</c:v>
                </c:pt>
                <c:pt idx="11">
                  <c:v>15.8089</c:v>
                </c:pt>
                <c:pt idx="12">
                  <c:v>15.8104</c:v>
                </c:pt>
                <c:pt idx="13">
                  <c:v>15.811500000000001</c:v>
                </c:pt>
                <c:pt idx="14">
                  <c:v>15.8124</c:v>
                </c:pt>
                <c:pt idx="15">
                  <c:v>15.813000000000001</c:v>
                </c:pt>
                <c:pt idx="16">
                  <c:v>15.8134</c:v>
                </c:pt>
                <c:pt idx="17">
                  <c:v>15.813499999999999</c:v>
                </c:pt>
                <c:pt idx="18">
                  <c:v>15.813499999999999</c:v>
                </c:pt>
                <c:pt idx="19">
                  <c:v>15.8132</c:v>
                </c:pt>
                <c:pt idx="20">
                  <c:v>15.8127</c:v>
                </c:pt>
                <c:pt idx="21">
                  <c:v>15.811999999999999</c:v>
                </c:pt>
                <c:pt idx="22">
                  <c:v>15.8111</c:v>
                </c:pt>
                <c:pt idx="23">
                  <c:v>15.8101</c:v>
                </c:pt>
                <c:pt idx="24">
                  <c:v>15.8089</c:v>
                </c:pt>
                <c:pt idx="25">
                  <c:v>15.807700000000001</c:v>
                </c:pt>
                <c:pt idx="26">
                  <c:v>15.8062</c:v>
                </c:pt>
                <c:pt idx="27">
                  <c:v>15.8047</c:v>
                </c:pt>
                <c:pt idx="28">
                  <c:v>15.803100000000001</c:v>
                </c:pt>
                <c:pt idx="29">
                  <c:v>15.801299999999999</c:v>
                </c:pt>
                <c:pt idx="30">
                  <c:v>15.7995</c:v>
                </c:pt>
                <c:pt idx="31">
                  <c:v>15.797700000000001</c:v>
                </c:pt>
                <c:pt idx="32">
                  <c:v>15.7958</c:v>
                </c:pt>
                <c:pt idx="33">
                  <c:v>15.794</c:v>
                </c:pt>
                <c:pt idx="34">
                  <c:v>15.7921</c:v>
                </c:pt>
                <c:pt idx="35">
                  <c:v>15.7902</c:v>
                </c:pt>
                <c:pt idx="36">
                  <c:v>15.788399999999999</c:v>
                </c:pt>
                <c:pt idx="37">
                  <c:v>15.7867</c:v>
                </c:pt>
                <c:pt idx="38">
                  <c:v>15.785</c:v>
                </c:pt>
                <c:pt idx="39">
                  <c:v>15.7834</c:v>
                </c:pt>
                <c:pt idx="40">
                  <c:v>15.7819</c:v>
                </c:pt>
                <c:pt idx="41">
                  <c:v>15.7806</c:v>
                </c:pt>
                <c:pt idx="42">
                  <c:v>15.779299999999999</c:v>
                </c:pt>
                <c:pt idx="43">
                  <c:v>15.7783</c:v>
                </c:pt>
                <c:pt idx="44">
                  <c:v>15.7774</c:v>
                </c:pt>
                <c:pt idx="45">
                  <c:v>15.7767</c:v>
                </c:pt>
                <c:pt idx="46">
                  <c:v>15.7761</c:v>
                </c:pt>
                <c:pt idx="47">
                  <c:v>15.7758</c:v>
                </c:pt>
                <c:pt idx="48">
                  <c:v>15.775600000000001</c:v>
                </c:pt>
                <c:pt idx="49">
                  <c:v>15.775700000000001</c:v>
                </c:pt>
                <c:pt idx="50">
                  <c:v>15.776</c:v>
                </c:pt>
                <c:pt idx="51">
                  <c:v>15.7765</c:v>
                </c:pt>
                <c:pt idx="52">
                  <c:v>15.777100000000001</c:v>
                </c:pt>
                <c:pt idx="53">
                  <c:v>15.778</c:v>
                </c:pt>
                <c:pt idx="54">
                  <c:v>15.779199999999999</c:v>
                </c:pt>
                <c:pt idx="55">
                  <c:v>15.7805</c:v>
                </c:pt>
                <c:pt idx="56">
                  <c:v>15.782</c:v>
                </c:pt>
                <c:pt idx="57">
                  <c:v>15.7837</c:v>
                </c:pt>
                <c:pt idx="58">
                  <c:v>15.785600000000001</c:v>
                </c:pt>
                <c:pt idx="59">
                  <c:v>15.787699999999999</c:v>
                </c:pt>
                <c:pt idx="60">
                  <c:v>15.79</c:v>
                </c:pt>
                <c:pt idx="61">
                  <c:v>15.792400000000001</c:v>
                </c:pt>
                <c:pt idx="62">
                  <c:v>15.7949</c:v>
                </c:pt>
                <c:pt idx="63">
                  <c:v>15.797599999999999</c:v>
                </c:pt>
                <c:pt idx="64">
                  <c:v>15.8004</c:v>
                </c:pt>
                <c:pt idx="65">
                  <c:v>15.8033</c:v>
                </c:pt>
                <c:pt idx="66">
                  <c:v>15.8063</c:v>
                </c:pt>
                <c:pt idx="67">
                  <c:v>15.8093</c:v>
                </c:pt>
                <c:pt idx="68">
                  <c:v>15.8124</c:v>
                </c:pt>
                <c:pt idx="69">
                  <c:v>15.8155</c:v>
                </c:pt>
                <c:pt idx="70">
                  <c:v>15.8187</c:v>
                </c:pt>
                <c:pt idx="71">
                  <c:v>15.8218</c:v>
                </c:pt>
                <c:pt idx="72">
                  <c:v>15.824999999999999</c:v>
                </c:pt>
                <c:pt idx="73">
                  <c:v>15.828200000000001</c:v>
                </c:pt>
                <c:pt idx="74">
                  <c:v>15.831300000000001</c:v>
                </c:pt>
                <c:pt idx="75">
                  <c:v>15.8344</c:v>
                </c:pt>
                <c:pt idx="76">
                  <c:v>15.8375</c:v>
                </c:pt>
                <c:pt idx="77">
                  <c:v>15.8405</c:v>
                </c:pt>
                <c:pt idx="78">
                  <c:v>15.843500000000001</c:v>
                </c:pt>
                <c:pt idx="79">
                  <c:v>15.846399999999999</c:v>
                </c:pt>
                <c:pt idx="80">
                  <c:v>15.8492</c:v>
                </c:pt>
                <c:pt idx="81">
                  <c:v>15.852</c:v>
                </c:pt>
                <c:pt idx="82">
                  <c:v>15.8546</c:v>
                </c:pt>
                <c:pt idx="83">
                  <c:v>15.857200000000001</c:v>
                </c:pt>
                <c:pt idx="84">
                  <c:v>15.8596</c:v>
                </c:pt>
                <c:pt idx="85">
                  <c:v>15.862</c:v>
                </c:pt>
                <c:pt idx="86">
                  <c:v>15.864100000000001</c:v>
                </c:pt>
                <c:pt idx="87">
                  <c:v>15.866199999999999</c:v>
                </c:pt>
                <c:pt idx="88">
                  <c:v>15.8681</c:v>
                </c:pt>
                <c:pt idx="89">
                  <c:v>15.8698</c:v>
                </c:pt>
                <c:pt idx="90">
                  <c:v>15.8714</c:v>
                </c:pt>
                <c:pt idx="91">
                  <c:v>15.8728</c:v>
                </c:pt>
                <c:pt idx="92">
                  <c:v>15.8741</c:v>
                </c:pt>
                <c:pt idx="93">
                  <c:v>15.8752</c:v>
                </c:pt>
                <c:pt idx="94">
                  <c:v>15.875999999999999</c:v>
                </c:pt>
                <c:pt idx="95">
                  <c:v>15.876799999999999</c:v>
                </c:pt>
                <c:pt idx="96">
                  <c:v>15.8773</c:v>
                </c:pt>
                <c:pt idx="97">
                  <c:v>15.877599999999999</c:v>
                </c:pt>
                <c:pt idx="98">
                  <c:v>15.877700000000001</c:v>
                </c:pt>
                <c:pt idx="99">
                  <c:v>15.877700000000001</c:v>
                </c:pt>
                <c:pt idx="100">
                  <c:v>15.8775</c:v>
                </c:pt>
                <c:pt idx="101">
                  <c:v>15.8771</c:v>
                </c:pt>
                <c:pt idx="102">
                  <c:v>15.8766</c:v>
                </c:pt>
                <c:pt idx="103">
                  <c:v>15.8759</c:v>
                </c:pt>
                <c:pt idx="104">
                  <c:v>15.8751</c:v>
                </c:pt>
                <c:pt idx="105">
                  <c:v>15.8742</c:v>
                </c:pt>
                <c:pt idx="106">
                  <c:v>15.873200000000001</c:v>
                </c:pt>
                <c:pt idx="107">
                  <c:v>15.872199999999999</c:v>
                </c:pt>
                <c:pt idx="108">
                  <c:v>15.8712</c:v>
                </c:pt>
                <c:pt idx="109">
                  <c:v>15.870200000000001</c:v>
                </c:pt>
                <c:pt idx="110">
                  <c:v>15.869199999999999</c:v>
                </c:pt>
                <c:pt idx="111">
                  <c:v>15.8683</c:v>
                </c:pt>
                <c:pt idx="112">
                  <c:v>15.8674</c:v>
                </c:pt>
                <c:pt idx="113">
                  <c:v>15.8668</c:v>
                </c:pt>
                <c:pt idx="114">
                  <c:v>15.866300000000001</c:v>
                </c:pt>
                <c:pt idx="115">
                  <c:v>15.866</c:v>
                </c:pt>
                <c:pt idx="116">
                  <c:v>15.866</c:v>
                </c:pt>
                <c:pt idx="117">
                  <c:v>15.866199999999999</c:v>
                </c:pt>
                <c:pt idx="118">
                  <c:v>15.8667</c:v>
                </c:pt>
                <c:pt idx="119">
                  <c:v>15.867599999999999</c:v>
                </c:pt>
                <c:pt idx="120">
                  <c:v>15.8688</c:v>
                </c:pt>
                <c:pt idx="121">
                  <c:v>15.8705</c:v>
                </c:pt>
                <c:pt idx="122">
                  <c:v>15.8725</c:v>
                </c:pt>
                <c:pt idx="123">
                  <c:v>15.875</c:v>
                </c:pt>
                <c:pt idx="124">
                  <c:v>15.8779</c:v>
                </c:pt>
                <c:pt idx="125">
                  <c:v>15.8813</c:v>
                </c:pt>
                <c:pt idx="126">
                  <c:v>15.885199999999999</c:v>
                </c:pt>
                <c:pt idx="127">
                  <c:v>15.8895</c:v>
                </c:pt>
                <c:pt idx="128">
                  <c:v>15.894299999999999</c:v>
                </c:pt>
                <c:pt idx="129">
                  <c:v>15.8995</c:v>
                </c:pt>
                <c:pt idx="130">
                  <c:v>15.905100000000001</c:v>
                </c:pt>
                <c:pt idx="131">
                  <c:v>15.911200000000001</c:v>
                </c:pt>
                <c:pt idx="132">
                  <c:v>15.9177</c:v>
                </c:pt>
                <c:pt idx="133">
                  <c:v>15.9244</c:v>
                </c:pt>
                <c:pt idx="134">
                  <c:v>15.9316</c:v>
                </c:pt>
                <c:pt idx="135">
                  <c:v>15.939</c:v>
                </c:pt>
                <c:pt idx="136">
                  <c:v>15.9466</c:v>
                </c:pt>
                <c:pt idx="137">
                  <c:v>15.954499999999999</c:v>
                </c:pt>
                <c:pt idx="138">
                  <c:v>15.9625</c:v>
                </c:pt>
                <c:pt idx="139">
                  <c:v>15.970599999999999</c:v>
                </c:pt>
                <c:pt idx="140">
                  <c:v>15.9788</c:v>
                </c:pt>
                <c:pt idx="141">
                  <c:v>15.987</c:v>
                </c:pt>
                <c:pt idx="142">
                  <c:v>15.995200000000001</c:v>
                </c:pt>
                <c:pt idx="143">
                  <c:v>16.003399999999999</c:v>
                </c:pt>
                <c:pt idx="144">
                  <c:v>16.011500000000002</c:v>
                </c:pt>
                <c:pt idx="145">
                  <c:v>16.019400000000001</c:v>
                </c:pt>
                <c:pt idx="146">
                  <c:v>16.027200000000001</c:v>
                </c:pt>
                <c:pt idx="147">
                  <c:v>16.034800000000001</c:v>
                </c:pt>
                <c:pt idx="148">
                  <c:v>16.042100000000001</c:v>
                </c:pt>
                <c:pt idx="149">
                  <c:v>16.049199999999999</c:v>
                </c:pt>
                <c:pt idx="150">
                  <c:v>16.056100000000001</c:v>
                </c:pt>
                <c:pt idx="151">
                  <c:v>16.0627</c:v>
                </c:pt>
                <c:pt idx="152">
                  <c:v>16.068999999999999</c:v>
                </c:pt>
                <c:pt idx="153">
                  <c:v>16.074999999999999</c:v>
                </c:pt>
                <c:pt idx="154">
                  <c:v>16.0807</c:v>
                </c:pt>
                <c:pt idx="155">
                  <c:v>16.086200000000002</c:v>
                </c:pt>
                <c:pt idx="156">
                  <c:v>16.0913</c:v>
                </c:pt>
                <c:pt idx="157">
                  <c:v>16.096299999999999</c:v>
                </c:pt>
                <c:pt idx="158">
                  <c:v>16.100999999999999</c:v>
                </c:pt>
                <c:pt idx="159">
                  <c:v>16.105499999999999</c:v>
                </c:pt>
                <c:pt idx="160">
                  <c:v>16.1097</c:v>
                </c:pt>
                <c:pt idx="161">
                  <c:v>16.113900000000001</c:v>
                </c:pt>
                <c:pt idx="162">
                  <c:v>16.117799999999999</c:v>
                </c:pt>
                <c:pt idx="163">
                  <c:v>16.121600000000001</c:v>
                </c:pt>
                <c:pt idx="164">
                  <c:v>16.125399999999999</c:v>
                </c:pt>
                <c:pt idx="165">
                  <c:v>16.129000000000001</c:v>
                </c:pt>
                <c:pt idx="166">
                  <c:v>16.1326</c:v>
                </c:pt>
                <c:pt idx="167">
                  <c:v>16.136099999999999</c:v>
                </c:pt>
                <c:pt idx="168">
                  <c:v>16.139600000000002</c:v>
                </c:pt>
                <c:pt idx="169">
                  <c:v>16.1431</c:v>
                </c:pt>
                <c:pt idx="170">
                  <c:v>16.146599999999999</c:v>
                </c:pt>
                <c:pt idx="171">
                  <c:v>16.150199999999998</c:v>
                </c:pt>
                <c:pt idx="172">
                  <c:v>16.153700000000001</c:v>
                </c:pt>
                <c:pt idx="173">
                  <c:v>16.157299999999999</c:v>
                </c:pt>
                <c:pt idx="174">
                  <c:v>16.160900000000002</c:v>
                </c:pt>
                <c:pt idx="175">
                  <c:v>16.1646</c:v>
                </c:pt>
                <c:pt idx="176">
                  <c:v>16.168299999999999</c:v>
                </c:pt>
                <c:pt idx="177">
                  <c:v>16.1721</c:v>
                </c:pt>
                <c:pt idx="178">
                  <c:v>16.175799999999999</c:v>
                </c:pt>
                <c:pt idx="179">
                  <c:v>16.179600000000001</c:v>
                </c:pt>
                <c:pt idx="180">
                  <c:v>16.183399999999999</c:v>
                </c:pt>
                <c:pt idx="181">
                  <c:v>16.187100000000001</c:v>
                </c:pt>
                <c:pt idx="182">
                  <c:v>16.190899999999999</c:v>
                </c:pt>
                <c:pt idx="183">
                  <c:v>16.194600000000001</c:v>
                </c:pt>
                <c:pt idx="184">
                  <c:v>16.1982</c:v>
                </c:pt>
                <c:pt idx="185">
                  <c:v>16.201699999999999</c:v>
                </c:pt>
                <c:pt idx="186">
                  <c:v>16.205200000000001</c:v>
                </c:pt>
                <c:pt idx="187">
                  <c:v>16.208500000000001</c:v>
                </c:pt>
                <c:pt idx="188">
                  <c:v>16.2117</c:v>
                </c:pt>
                <c:pt idx="189">
                  <c:v>16.214700000000001</c:v>
                </c:pt>
                <c:pt idx="190">
                  <c:v>16.217600000000001</c:v>
                </c:pt>
                <c:pt idx="191">
                  <c:v>16.220300000000002</c:v>
                </c:pt>
                <c:pt idx="192">
                  <c:v>16.222899999999999</c:v>
                </c:pt>
                <c:pt idx="193">
                  <c:v>16.225300000000001</c:v>
                </c:pt>
                <c:pt idx="194">
                  <c:v>16.227499999999999</c:v>
                </c:pt>
                <c:pt idx="195">
                  <c:v>16.229500000000002</c:v>
                </c:pt>
                <c:pt idx="196">
                  <c:v>16.231400000000001</c:v>
                </c:pt>
                <c:pt idx="197">
                  <c:v>16.2331</c:v>
                </c:pt>
                <c:pt idx="198">
                  <c:v>16.2346</c:v>
                </c:pt>
                <c:pt idx="199">
                  <c:v>16.2361</c:v>
                </c:pt>
                <c:pt idx="200">
                  <c:v>16.237400000000001</c:v>
                </c:pt>
                <c:pt idx="201">
                  <c:v>16.238599999999998</c:v>
                </c:pt>
                <c:pt idx="202">
                  <c:v>16.239799999999999</c:v>
                </c:pt>
                <c:pt idx="203">
                  <c:v>16.2409</c:v>
                </c:pt>
                <c:pt idx="204">
                  <c:v>16.242000000000001</c:v>
                </c:pt>
                <c:pt idx="205">
                  <c:v>16.243099999999998</c:v>
                </c:pt>
                <c:pt idx="206">
                  <c:v>16.244199999999999</c:v>
                </c:pt>
                <c:pt idx="207">
                  <c:v>16.2454</c:v>
                </c:pt>
                <c:pt idx="208">
                  <c:v>16.246700000000001</c:v>
                </c:pt>
                <c:pt idx="209">
                  <c:v>16.248000000000001</c:v>
                </c:pt>
                <c:pt idx="210">
                  <c:v>16.249500000000001</c:v>
                </c:pt>
                <c:pt idx="211">
                  <c:v>16.251200000000001</c:v>
                </c:pt>
                <c:pt idx="212">
                  <c:v>16.253</c:v>
                </c:pt>
                <c:pt idx="213">
                  <c:v>16.254999999999999</c:v>
                </c:pt>
                <c:pt idx="214">
                  <c:v>16.257200000000001</c:v>
                </c:pt>
                <c:pt idx="215">
                  <c:v>16.259699999999999</c:v>
                </c:pt>
                <c:pt idx="216">
                  <c:v>16.2624</c:v>
                </c:pt>
                <c:pt idx="217">
                  <c:v>16.2654</c:v>
                </c:pt>
                <c:pt idx="218">
                  <c:v>16.268599999999999</c:v>
                </c:pt>
                <c:pt idx="219">
                  <c:v>16.272100000000002</c:v>
                </c:pt>
                <c:pt idx="220">
                  <c:v>16.2758</c:v>
                </c:pt>
                <c:pt idx="221">
                  <c:v>16.279900000000001</c:v>
                </c:pt>
                <c:pt idx="222">
                  <c:v>16.284099999999999</c:v>
                </c:pt>
                <c:pt idx="223">
                  <c:v>16.288699999999999</c:v>
                </c:pt>
                <c:pt idx="224">
                  <c:v>16.293399999999998</c:v>
                </c:pt>
                <c:pt idx="225">
                  <c:v>16.298400000000001</c:v>
                </c:pt>
                <c:pt idx="226">
                  <c:v>16.3035</c:v>
                </c:pt>
                <c:pt idx="227">
                  <c:v>16.308900000000001</c:v>
                </c:pt>
                <c:pt idx="228">
                  <c:v>16.314299999999999</c:v>
                </c:pt>
                <c:pt idx="229">
                  <c:v>16.319900000000001</c:v>
                </c:pt>
                <c:pt idx="230">
                  <c:v>16.325499999999998</c:v>
                </c:pt>
                <c:pt idx="231">
                  <c:v>16.331199999999999</c:v>
                </c:pt>
                <c:pt idx="232">
                  <c:v>16.3369</c:v>
                </c:pt>
                <c:pt idx="233">
                  <c:v>16.342500000000001</c:v>
                </c:pt>
                <c:pt idx="234">
                  <c:v>16.347999999999999</c:v>
                </c:pt>
                <c:pt idx="235">
                  <c:v>16.353400000000001</c:v>
                </c:pt>
                <c:pt idx="236">
                  <c:v>16.358599999999999</c:v>
                </c:pt>
                <c:pt idx="237">
                  <c:v>16.363499999999998</c:v>
                </c:pt>
                <c:pt idx="238">
                  <c:v>16.368200000000002</c:v>
                </c:pt>
                <c:pt idx="239">
                  <c:v>16.372599999999998</c:v>
                </c:pt>
                <c:pt idx="240">
                  <c:v>16.3766</c:v>
                </c:pt>
                <c:pt idx="241">
                  <c:v>16.380299999999998</c:v>
                </c:pt>
                <c:pt idx="242">
                  <c:v>16.383400000000002</c:v>
                </c:pt>
                <c:pt idx="243">
                  <c:v>16.386099999999999</c:v>
                </c:pt>
                <c:pt idx="244">
                  <c:v>16.388300000000001</c:v>
                </c:pt>
                <c:pt idx="245">
                  <c:v>16.39</c:v>
                </c:pt>
                <c:pt idx="246">
                  <c:v>16.390999999999998</c:v>
                </c:pt>
                <c:pt idx="247">
                  <c:v>16.391400000000001</c:v>
                </c:pt>
                <c:pt idx="248">
                  <c:v>16.391200000000001</c:v>
                </c:pt>
                <c:pt idx="249">
                  <c:v>16.3903</c:v>
                </c:pt>
                <c:pt idx="250">
                  <c:v>16.3887</c:v>
                </c:pt>
                <c:pt idx="251">
                  <c:v>16.386400000000002</c:v>
                </c:pt>
                <c:pt idx="252">
                  <c:v>16.383299999999998</c:v>
                </c:pt>
                <c:pt idx="253">
                  <c:v>16.3795</c:v>
                </c:pt>
                <c:pt idx="254">
                  <c:v>16.3749</c:v>
                </c:pt>
                <c:pt idx="255">
                  <c:v>16.369599999999998</c:v>
                </c:pt>
                <c:pt idx="256">
                  <c:v>16.363499999999998</c:v>
                </c:pt>
                <c:pt idx="257">
                  <c:v>16.3567</c:v>
                </c:pt>
                <c:pt idx="258">
                  <c:v>16.3491</c:v>
                </c:pt>
                <c:pt idx="259">
                  <c:v>16.340900000000001</c:v>
                </c:pt>
                <c:pt idx="260">
                  <c:v>16.331900000000001</c:v>
                </c:pt>
                <c:pt idx="261">
                  <c:v>16.322299999999998</c:v>
                </c:pt>
                <c:pt idx="262">
                  <c:v>16.312100000000001</c:v>
                </c:pt>
                <c:pt idx="263">
                  <c:v>16.301300000000001</c:v>
                </c:pt>
                <c:pt idx="264">
                  <c:v>16.29</c:v>
                </c:pt>
                <c:pt idx="265">
                  <c:v>16.278199999999998</c:v>
                </c:pt>
                <c:pt idx="266">
                  <c:v>16.265999999999998</c:v>
                </c:pt>
                <c:pt idx="267">
                  <c:v>16.253499999999999</c:v>
                </c:pt>
                <c:pt idx="268">
                  <c:v>16.2407</c:v>
                </c:pt>
                <c:pt idx="269">
                  <c:v>16.227599999999999</c:v>
                </c:pt>
                <c:pt idx="270">
                  <c:v>16.214300000000001</c:v>
                </c:pt>
                <c:pt idx="271">
                  <c:v>16.200900000000001</c:v>
                </c:pt>
                <c:pt idx="272">
                  <c:v>16.1875</c:v>
                </c:pt>
                <c:pt idx="273">
                  <c:v>16.173999999999999</c:v>
                </c:pt>
                <c:pt idx="274">
                  <c:v>16.160499999999999</c:v>
                </c:pt>
                <c:pt idx="275">
                  <c:v>16.147100000000002</c:v>
                </c:pt>
                <c:pt idx="276">
                  <c:v>16.133800000000001</c:v>
                </c:pt>
                <c:pt idx="277">
                  <c:v>16.1205</c:v>
                </c:pt>
                <c:pt idx="278">
                  <c:v>16.107500000000002</c:v>
                </c:pt>
                <c:pt idx="279">
                  <c:v>16.0946</c:v>
                </c:pt>
                <c:pt idx="280">
                  <c:v>16.081800000000001</c:v>
                </c:pt>
                <c:pt idx="281">
                  <c:v>16.069199999999999</c:v>
                </c:pt>
                <c:pt idx="282">
                  <c:v>16.056699999999999</c:v>
                </c:pt>
                <c:pt idx="283">
                  <c:v>16.0443</c:v>
                </c:pt>
                <c:pt idx="284">
                  <c:v>16.032</c:v>
                </c:pt>
                <c:pt idx="285">
                  <c:v>16.0197</c:v>
                </c:pt>
                <c:pt idx="286">
                  <c:v>16.007300000000001</c:v>
                </c:pt>
                <c:pt idx="287">
                  <c:v>15.994899999999999</c:v>
                </c:pt>
                <c:pt idx="288">
                  <c:v>15.982200000000001</c:v>
                </c:pt>
                <c:pt idx="289">
                  <c:v>15.969200000000001</c:v>
                </c:pt>
                <c:pt idx="290">
                  <c:v>15.9558</c:v>
                </c:pt>
                <c:pt idx="291">
                  <c:v>15.9419</c:v>
                </c:pt>
                <c:pt idx="292">
                  <c:v>15.9275</c:v>
                </c:pt>
                <c:pt idx="293">
                  <c:v>15.9123</c:v>
                </c:pt>
                <c:pt idx="294">
                  <c:v>15.8962</c:v>
                </c:pt>
                <c:pt idx="295">
                  <c:v>15.879300000000001</c:v>
                </c:pt>
                <c:pt idx="296">
                  <c:v>15.8613</c:v>
                </c:pt>
                <c:pt idx="297">
                  <c:v>15.8421</c:v>
                </c:pt>
                <c:pt idx="298">
                  <c:v>15.8216</c:v>
                </c:pt>
                <c:pt idx="299">
                  <c:v>15.7997</c:v>
                </c:pt>
                <c:pt idx="300">
                  <c:v>15.776400000000001</c:v>
                </c:pt>
                <c:pt idx="301">
                  <c:v>15.7514</c:v>
                </c:pt>
                <c:pt idx="302">
                  <c:v>15.7248</c:v>
                </c:pt>
                <c:pt idx="303">
                  <c:v>15.696400000000001</c:v>
                </c:pt>
                <c:pt idx="304">
                  <c:v>15.6663</c:v>
                </c:pt>
                <c:pt idx="305">
                  <c:v>15.6342</c:v>
                </c:pt>
                <c:pt idx="306">
                  <c:v>15.6004</c:v>
                </c:pt>
                <c:pt idx="307">
                  <c:v>15.5646</c:v>
                </c:pt>
                <c:pt idx="308">
                  <c:v>15.526999999999999</c:v>
                </c:pt>
                <c:pt idx="309">
                  <c:v>15.487500000000001</c:v>
                </c:pt>
                <c:pt idx="310">
                  <c:v>15.446199999999999</c:v>
                </c:pt>
                <c:pt idx="311">
                  <c:v>15.4031</c:v>
                </c:pt>
                <c:pt idx="312">
                  <c:v>15.3583</c:v>
                </c:pt>
                <c:pt idx="313">
                  <c:v>15.3119</c:v>
                </c:pt>
                <c:pt idx="314">
                  <c:v>15.263999999999999</c:v>
                </c:pt>
                <c:pt idx="315">
                  <c:v>15.2148</c:v>
                </c:pt>
                <c:pt idx="316">
                  <c:v>15.164300000000001</c:v>
                </c:pt>
                <c:pt idx="317">
                  <c:v>15.1127</c:v>
                </c:pt>
                <c:pt idx="318">
                  <c:v>15.060102000000001</c:v>
                </c:pt>
                <c:pt idx="319">
                  <c:v>15.006802</c:v>
                </c:pt>
                <c:pt idx="320">
                  <c:v>14.952902</c:v>
                </c:pt>
                <c:pt idx="321">
                  <c:v>14.8986</c:v>
                </c:pt>
                <c:pt idx="322">
                  <c:v>14.843999999999999</c:v>
                </c:pt>
                <c:pt idx="323">
                  <c:v>14.789400000000001</c:v>
                </c:pt>
                <c:pt idx="324">
                  <c:v>14.7348</c:v>
                </c:pt>
                <c:pt idx="325">
                  <c:v>14.6805</c:v>
                </c:pt>
                <c:pt idx="326">
                  <c:v>14.6266</c:v>
                </c:pt>
                <c:pt idx="327">
                  <c:v>14.5732</c:v>
                </c:pt>
                <c:pt idx="328">
                  <c:v>14.5206</c:v>
                </c:pt>
                <c:pt idx="329">
                  <c:v>14.4687</c:v>
                </c:pt>
                <c:pt idx="330">
                  <c:v>14.4178</c:v>
                </c:pt>
                <c:pt idx="331">
                  <c:v>14.367900000000001</c:v>
                </c:pt>
                <c:pt idx="332">
                  <c:v>14.319100000000001</c:v>
                </c:pt>
                <c:pt idx="333">
                  <c:v>14.2715</c:v>
                </c:pt>
                <c:pt idx="334">
                  <c:v>14.225</c:v>
                </c:pt>
                <c:pt idx="335">
                  <c:v>14.1798</c:v>
                </c:pt>
                <c:pt idx="336">
                  <c:v>14.135899999999999</c:v>
                </c:pt>
                <c:pt idx="337">
                  <c:v>14.093299999999999</c:v>
                </c:pt>
                <c:pt idx="338">
                  <c:v>14.052</c:v>
                </c:pt>
                <c:pt idx="339">
                  <c:v>14.012</c:v>
                </c:pt>
                <c:pt idx="340">
                  <c:v>13.9732</c:v>
                </c:pt>
                <c:pt idx="341">
                  <c:v>13.935600000000001</c:v>
                </c:pt>
                <c:pt idx="342">
                  <c:v>13.8992</c:v>
                </c:pt>
                <c:pt idx="343">
                  <c:v>13.863799999999999</c:v>
                </c:pt>
                <c:pt idx="344">
                  <c:v>13.8294</c:v>
                </c:pt>
                <c:pt idx="345">
                  <c:v>13.795999999999999</c:v>
                </c:pt>
                <c:pt idx="346">
                  <c:v>13.763400000000001</c:v>
                </c:pt>
                <c:pt idx="347">
                  <c:v>13.7316</c:v>
                </c:pt>
                <c:pt idx="348">
                  <c:v>13.7005</c:v>
                </c:pt>
                <c:pt idx="349">
                  <c:v>13.6699</c:v>
                </c:pt>
                <c:pt idx="350">
                  <c:v>13.64</c:v>
                </c:pt>
                <c:pt idx="351">
                  <c:v>13.6104</c:v>
                </c:pt>
                <c:pt idx="352">
                  <c:v>13.581300000000001</c:v>
                </c:pt>
                <c:pt idx="353">
                  <c:v>13.5525</c:v>
                </c:pt>
                <c:pt idx="354">
                  <c:v>13.523899999999999</c:v>
                </c:pt>
                <c:pt idx="355">
                  <c:v>13.4956</c:v>
                </c:pt>
                <c:pt idx="356">
                  <c:v>13.467499999999999</c:v>
                </c:pt>
                <c:pt idx="357">
                  <c:v>13.439500000000001</c:v>
                </c:pt>
                <c:pt idx="358">
                  <c:v>13.4117</c:v>
                </c:pt>
                <c:pt idx="359">
                  <c:v>13.383900000000001</c:v>
                </c:pt>
                <c:pt idx="360">
                  <c:v>13.356400000000001</c:v>
                </c:pt>
                <c:pt idx="361">
                  <c:v>13.328900000000001</c:v>
                </c:pt>
                <c:pt idx="362">
                  <c:v>13.301600000000001</c:v>
                </c:pt>
                <c:pt idx="363">
                  <c:v>13.2745</c:v>
                </c:pt>
                <c:pt idx="364">
                  <c:v>13.2476</c:v>
                </c:pt>
                <c:pt idx="365">
                  <c:v>13.2211</c:v>
                </c:pt>
                <c:pt idx="366">
                  <c:v>13.194800000000001</c:v>
                </c:pt>
                <c:pt idx="367">
                  <c:v>13.169</c:v>
                </c:pt>
                <c:pt idx="368">
                  <c:v>13.143699999999999</c:v>
                </c:pt>
                <c:pt idx="369">
                  <c:v>13.119</c:v>
                </c:pt>
                <c:pt idx="370">
                  <c:v>13.094899999999999</c:v>
                </c:pt>
                <c:pt idx="371">
                  <c:v>13.0715</c:v>
                </c:pt>
                <c:pt idx="372">
                  <c:v>13.0488</c:v>
                </c:pt>
                <c:pt idx="373">
                  <c:v>13.027100000000001</c:v>
                </c:pt>
                <c:pt idx="374">
                  <c:v>13.0063</c:v>
                </c:pt>
                <c:pt idx="375">
                  <c:v>12.986499999999999</c:v>
                </c:pt>
                <c:pt idx="376">
                  <c:v>12.967700000000001</c:v>
                </c:pt>
                <c:pt idx="377">
                  <c:v>12.950099999999999</c:v>
                </c:pt>
                <c:pt idx="378">
                  <c:v>12.9336</c:v>
                </c:pt>
                <c:pt idx="379">
                  <c:v>12.9184</c:v>
                </c:pt>
                <c:pt idx="380">
                  <c:v>12.904399999999999</c:v>
                </c:pt>
                <c:pt idx="381">
                  <c:v>12.8917</c:v>
                </c:pt>
                <c:pt idx="382">
                  <c:v>12.8803</c:v>
                </c:pt>
                <c:pt idx="383">
                  <c:v>12.8703</c:v>
                </c:pt>
                <c:pt idx="384">
                  <c:v>12.861699999999999</c:v>
                </c:pt>
                <c:pt idx="385">
                  <c:v>12.8545</c:v>
                </c:pt>
                <c:pt idx="386">
                  <c:v>12.848700000000001</c:v>
                </c:pt>
                <c:pt idx="387">
                  <c:v>12.8443</c:v>
                </c:pt>
                <c:pt idx="388">
                  <c:v>12.8413</c:v>
                </c:pt>
                <c:pt idx="389">
                  <c:v>12.839700000000001</c:v>
                </c:pt>
                <c:pt idx="390">
                  <c:v>12.839399999999999</c:v>
                </c:pt>
                <c:pt idx="391">
                  <c:v>12.840299999999999</c:v>
                </c:pt>
                <c:pt idx="392">
                  <c:v>12.842499999999999</c:v>
                </c:pt>
                <c:pt idx="393">
                  <c:v>12.845700000000001</c:v>
                </c:pt>
                <c:pt idx="394">
                  <c:v>12.850099999999999</c:v>
                </c:pt>
                <c:pt idx="395">
                  <c:v>12.855399999999999</c:v>
                </c:pt>
                <c:pt idx="396">
                  <c:v>12.861699999999999</c:v>
                </c:pt>
                <c:pt idx="397">
                  <c:v>12.8688</c:v>
                </c:pt>
                <c:pt idx="398">
                  <c:v>12.876799999999999</c:v>
                </c:pt>
                <c:pt idx="399">
                  <c:v>12.885400000000001</c:v>
                </c:pt>
                <c:pt idx="400">
                  <c:v>12.8947</c:v>
                </c:pt>
                <c:pt idx="401">
                  <c:v>12.904500000000001</c:v>
                </c:pt>
                <c:pt idx="402">
                  <c:v>12.9148</c:v>
                </c:pt>
                <c:pt idx="403">
                  <c:v>12.925599999999999</c:v>
                </c:pt>
                <c:pt idx="404">
                  <c:v>12.9366</c:v>
                </c:pt>
                <c:pt idx="405">
                  <c:v>12.947900000000001</c:v>
                </c:pt>
                <c:pt idx="406">
                  <c:v>12.9594</c:v>
                </c:pt>
                <c:pt idx="407">
                  <c:v>12.971</c:v>
                </c:pt>
                <c:pt idx="408">
                  <c:v>12.9826</c:v>
                </c:pt>
                <c:pt idx="409">
                  <c:v>12.994199999999999</c:v>
                </c:pt>
                <c:pt idx="410">
                  <c:v>13.005700000000001</c:v>
                </c:pt>
                <c:pt idx="411">
                  <c:v>13.016999999999999</c:v>
                </c:pt>
                <c:pt idx="412">
                  <c:v>13.0282</c:v>
                </c:pt>
                <c:pt idx="413">
                  <c:v>13.039099999999999</c:v>
                </c:pt>
                <c:pt idx="414">
                  <c:v>13.049799999999999</c:v>
                </c:pt>
                <c:pt idx="415">
                  <c:v>13.0602</c:v>
                </c:pt>
                <c:pt idx="416">
                  <c:v>13.0702</c:v>
                </c:pt>
                <c:pt idx="417">
                  <c:v>13.0799</c:v>
                </c:pt>
                <c:pt idx="418">
                  <c:v>13.0892</c:v>
                </c:pt>
                <c:pt idx="419">
                  <c:v>13.0982</c:v>
                </c:pt>
                <c:pt idx="420">
                  <c:v>13.1067</c:v>
                </c:pt>
                <c:pt idx="421">
                  <c:v>13.1149</c:v>
                </c:pt>
                <c:pt idx="422">
                  <c:v>13.1228</c:v>
                </c:pt>
                <c:pt idx="423">
                  <c:v>13.1302</c:v>
                </c:pt>
                <c:pt idx="424">
                  <c:v>13.1374</c:v>
                </c:pt>
                <c:pt idx="425">
                  <c:v>13.1442</c:v>
                </c:pt>
                <c:pt idx="426">
                  <c:v>13.150600000000001</c:v>
                </c:pt>
                <c:pt idx="427">
                  <c:v>13.1568</c:v>
                </c:pt>
                <c:pt idx="428">
                  <c:v>13.162700000000001</c:v>
                </c:pt>
                <c:pt idx="429">
                  <c:v>13.1683</c:v>
                </c:pt>
                <c:pt idx="430">
                  <c:v>13.1738</c:v>
                </c:pt>
                <c:pt idx="431">
                  <c:v>13.1791</c:v>
                </c:pt>
                <c:pt idx="432">
                  <c:v>13.184200000000001</c:v>
                </c:pt>
                <c:pt idx="433">
                  <c:v>13.189299999999999</c:v>
                </c:pt>
                <c:pt idx="434">
                  <c:v>13.1943</c:v>
                </c:pt>
                <c:pt idx="435">
                  <c:v>13.199300000000001</c:v>
                </c:pt>
                <c:pt idx="436">
                  <c:v>13.2043</c:v>
                </c:pt>
                <c:pt idx="437">
                  <c:v>13.209300000000001</c:v>
                </c:pt>
                <c:pt idx="438">
                  <c:v>13.214399999999999</c:v>
                </c:pt>
                <c:pt idx="439">
                  <c:v>13.2196</c:v>
                </c:pt>
                <c:pt idx="440">
                  <c:v>13.2248</c:v>
                </c:pt>
                <c:pt idx="441">
                  <c:v>13.2302</c:v>
                </c:pt>
                <c:pt idx="442">
                  <c:v>13.2357</c:v>
                </c:pt>
                <c:pt idx="443">
                  <c:v>13.241300000000001</c:v>
                </c:pt>
                <c:pt idx="444">
                  <c:v>13.2471</c:v>
                </c:pt>
                <c:pt idx="445">
                  <c:v>13.2531</c:v>
                </c:pt>
                <c:pt idx="446">
                  <c:v>13.2592</c:v>
                </c:pt>
                <c:pt idx="447">
                  <c:v>13.265599999999999</c:v>
                </c:pt>
                <c:pt idx="448">
                  <c:v>13.2721</c:v>
                </c:pt>
                <c:pt idx="449">
                  <c:v>13.2789</c:v>
                </c:pt>
                <c:pt idx="450">
                  <c:v>13.2859</c:v>
                </c:pt>
                <c:pt idx="451">
                  <c:v>13.293099999999999</c:v>
                </c:pt>
                <c:pt idx="452">
                  <c:v>13.300599999999999</c:v>
                </c:pt>
                <c:pt idx="453">
                  <c:v>13.308299999999999</c:v>
                </c:pt>
                <c:pt idx="454">
                  <c:v>13.3162</c:v>
                </c:pt>
                <c:pt idx="455">
                  <c:v>13.324300000000001</c:v>
                </c:pt>
                <c:pt idx="456">
                  <c:v>13.332699999999999</c:v>
                </c:pt>
                <c:pt idx="457">
                  <c:v>13.341200000000001</c:v>
                </c:pt>
                <c:pt idx="458">
                  <c:v>13.35</c:v>
                </c:pt>
                <c:pt idx="459">
                  <c:v>13.359</c:v>
                </c:pt>
                <c:pt idx="460">
                  <c:v>13.3682</c:v>
                </c:pt>
                <c:pt idx="461">
                  <c:v>13.377599999999999</c:v>
                </c:pt>
                <c:pt idx="462">
                  <c:v>13.3873</c:v>
                </c:pt>
                <c:pt idx="463">
                  <c:v>13.3971</c:v>
                </c:pt>
                <c:pt idx="464">
                  <c:v>13.407</c:v>
                </c:pt>
                <c:pt idx="465">
                  <c:v>13.417199999999999</c:v>
                </c:pt>
                <c:pt idx="466">
                  <c:v>13.4275</c:v>
                </c:pt>
                <c:pt idx="467">
                  <c:v>13.438000000000001</c:v>
                </c:pt>
                <c:pt idx="468">
                  <c:v>13.448700000000001</c:v>
                </c:pt>
                <c:pt idx="469">
                  <c:v>13.4595</c:v>
                </c:pt>
                <c:pt idx="470">
                  <c:v>13.4704</c:v>
                </c:pt>
                <c:pt idx="471">
                  <c:v>13.4815</c:v>
                </c:pt>
                <c:pt idx="472">
                  <c:v>13.492699999999999</c:v>
                </c:pt>
                <c:pt idx="473">
                  <c:v>13.504</c:v>
                </c:pt>
                <c:pt idx="474">
                  <c:v>13.5154</c:v>
                </c:pt>
                <c:pt idx="475">
                  <c:v>13.526899999999999</c:v>
                </c:pt>
                <c:pt idx="476">
                  <c:v>13.538399999999999</c:v>
                </c:pt>
                <c:pt idx="477">
                  <c:v>13.55</c:v>
                </c:pt>
                <c:pt idx="478">
                  <c:v>13.5616</c:v>
                </c:pt>
                <c:pt idx="479">
                  <c:v>13.5732</c:v>
                </c:pt>
                <c:pt idx="480">
                  <c:v>13.5847</c:v>
                </c:pt>
                <c:pt idx="481">
                  <c:v>13.5962</c:v>
                </c:pt>
                <c:pt idx="482">
                  <c:v>13.607699999999999</c:v>
                </c:pt>
                <c:pt idx="483">
                  <c:v>13.619</c:v>
                </c:pt>
                <c:pt idx="484">
                  <c:v>13.6302</c:v>
                </c:pt>
                <c:pt idx="485">
                  <c:v>13.6412</c:v>
                </c:pt>
                <c:pt idx="486">
                  <c:v>13.652200000000001</c:v>
                </c:pt>
                <c:pt idx="487">
                  <c:v>13.6629</c:v>
                </c:pt>
                <c:pt idx="488">
                  <c:v>13.673400000000001</c:v>
                </c:pt>
                <c:pt idx="489">
                  <c:v>13.6837</c:v>
                </c:pt>
                <c:pt idx="490">
                  <c:v>13.6938</c:v>
                </c:pt>
                <c:pt idx="491">
                  <c:v>13.7036</c:v>
                </c:pt>
                <c:pt idx="492">
                  <c:v>13.713200000000001</c:v>
                </c:pt>
                <c:pt idx="493">
                  <c:v>13.7225</c:v>
                </c:pt>
                <c:pt idx="494">
                  <c:v>13.731400000000001</c:v>
                </c:pt>
                <c:pt idx="495">
                  <c:v>13.7401</c:v>
                </c:pt>
                <c:pt idx="496">
                  <c:v>13.7485</c:v>
                </c:pt>
                <c:pt idx="497">
                  <c:v>13.756600000000001</c:v>
                </c:pt>
                <c:pt idx="498">
                  <c:v>13.7643</c:v>
                </c:pt>
                <c:pt idx="499">
                  <c:v>13.771800000000001</c:v>
                </c:pt>
                <c:pt idx="500">
                  <c:v>13.7789</c:v>
                </c:pt>
                <c:pt idx="501">
                  <c:v>13.7857</c:v>
                </c:pt>
                <c:pt idx="502">
                  <c:v>13.792199999999999</c:v>
                </c:pt>
                <c:pt idx="503">
                  <c:v>13.798500000000001</c:v>
                </c:pt>
                <c:pt idx="504">
                  <c:v>13.804399999999999</c:v>
                </c:pt>
                <c:pt idx="505">
                  <c:v>13.8101</c:v>
                </c:pt>
                <c:pt idx="506">
                  <c:v>13.8155</c:v>
                </c:pt>
                <c:pt idx="507">
                  <c:v>13.8207</c:v>
                </c:pt>
                <c:pt idx="508">
                  <c:v>13.825699999999999</c:v>
                </c:pt>
                <c:pt idx="509">
                  <c:v>13.830500000000001</c:v>
                </c:pt>
                <c:pt idx="510">
                  <c:v>13.835100000000001</c:v>
                </c:pt>
                <c:pt idx="511">
                  <c:v>13.839600000000001</c:v>
                </c:pt>
                <c:pt idx="512">
                  <c:v>13.843999999999999</c:v>
                </c:pt>
                <c:pt idx="513">
                  <c:v>13.8482</c:v>
                </c:pt>
                <c:pt idx="514">
                  <c:v>13.852399999999999</c:v>
                </c:pt>
                <c:pt idx="515">
                  <c:v>13.8566</c:v>
                </c:pt>
                <c:pt idx="516">
                  <c:v>13.8607</c:v>
                </c:pt>
                <c:pt idx="517">
                  <c:v>13.864800000000001</c:v>
                </c:pt>
                <c:pt idx="518">
                  <c:v>13.869</c:v>
                </c:pt>
                <c:pt idx="519">
                  <c:v>13.8733</c:v>
                </c:pt>
                <c:pt idx="520">
                  <c:v>13.877599999999999</c:v>
                </c:pt>
                <c:pt idx="521">
                  <c:v>13.882</c:v>
                </c:pt>
                <c:pt idx="522">
                  <c:v>13.8866</c:v>
                </c:pt>
                <c:pt idx="523">
                  <c:v>13.891299999999999</c:v>
                </c:pt>
                <c:pt idx="524">
                  <c:v>13.896100000000001</c:v>
                </c:pt>
                <c:pt idx="525">
                  <c:v>13.9011</c:v>
                </c:pt>
                <c:pt idx="526">
                  <c:v>13.9063</c:v>
                </c:pt>
                <c:pt idx="527">
                  <c:v>13.9115</c:v>
                </c:pt>
                <c:pt idx="528">
                  <c:v>13.9168</c:v>
                </c:pt>
                <c:pt idx="529">
                  <c:v>13.9223</c:v>
                </c:pt>
                <c:pt idx="530">
                  <c:v>13.9278</c:v>
                </c:pt>
                <c:pt idx="531">
                  <c:v>13.9335</c:v>
                </c:pt>
                <c:pt idx="532">
                  <c:v>13.939299999999999</c:v>
                </c:pt>
                <c:pt idx="533">
                  <c:v>13.9452</c:v>
                </c:pt>
                <c:pt idx="534">
                  <c:v>13.9511</c:v>
                </c:pt>
                <c:pt idx="535">
                  <c:v>13.9572</c:v>
                </c:pt>
                <c:pt idx="536">
                  <c:v>13.9633</c:v>
                </c:pt>
                <c:pt idx="537">
                  <c:v>13.9694</c:v>
                </c:pt>
                <c:pt idx="538">
                  <c:v>13.9757</c:v>
                </c:pt>
                <c:pt idx="539">
                  <c:v>13.9819</c:v>
                </c:pt>
                <c:pt idx="540">
                  <c:v>13.988099999999999</c:v>
                </c:pt>
                <c:pt idx="541">
                  <c:v>13.994299999999999</c:v>
                </c:pt>
                <c:pt idx="542">
                  <c:v>14.0006</c:v>
                </c:pt>
                <c:pt idx="543">
                  <c:v>14.0067</c:v>
                </c:pt>
                <c:pt idx="544">
                  <c:v>14.0128</c:v>
                </c:pt>
                <c:pt idx="545">
                  <c:v>14.0189</c:v>
                </c:pt>
                <c:pt idx="546">
                  <c:v>14.024800000000001</c:v>
                </c:pt>
                <c:pt idx="547">
                  <c:v>14.0307</c:v>
                </c:pt>
                <c:pt idx="548">
                  <c:v>14.0365</c:v>
                </c:pt>
                <c:pt idx="549">
                  <c:v>14.042199999999999</c:v>
                </c:pt>
                <c:pt idx="550">
                  <c:v>14.047800000000001</c:v>
                </c:pt>
                <c:pt idx="551">
                  <c:v>14.0533</c:v>
                </c:pt>
                <c:pt idx="552">
                  <c:v>14.0588</c:v>
                </c:pt>
                <c:pt idx="553">
                  <c:v>14.0641</c:v>
                </c:pt>
                <c:pt idx="554">
                  <c:v>14.0693</c:v>
                </c:pt>
                <c:pt idx="555">
                  <c:v>14.0745</c:v>
                </c:pt>
                <c:pt idx="556">
                  <c:v>14.079599999999999</c:v>
                </c:pt>
                <c:pt idx="557">
                  <c:v>14.0847</c:v>
                </c:pt>
                <c:pt idx="558">
                  <c:v>14.089700000000001</c:v>
                </c:pt>
                <c:pt idx="559">
                  <c:v>14.094799999999999</c:v>
                </c:pt>
                <c:pt idx="560">
                  <c:v>14.0999</c:v>
                </c:pt>
                <c:pt idx="561">
                  <c:v>14.105</c:v>
                </c:pt>
                <c:pt idx="562">
                  <c:v>14.110200000000001</c:v>
                </c:pt>
                <c:pt idx="563">
                  <c:v>14.115500000000001</c:v>
                </c:pt>
                <c:pt idx="564">
                  <c:v>14.120900000000001</c:v>
                </c:pt>
                <c:pt idx="565">
                  <c:v>14.1265</c:v>
                </c:pt>
                <c:pt idx="566">
                  <c:v>14.132300000000001</c:v>
                </c:pt>
                <c:pt idx="567">
                  <c:v>14.138199999999999</c:v>
                </c:pt>
                <c:pt idx="568">
                  <c:v>14.144399999999999</c:v>
                </c:pt>
                <c:pt idx="569">
                  <c:v>14.1508</c:v>
                </c:pt>
                <c:pt idx="570">
                  <c:v>14.157500000000001</c:v>
                </c:pt>
                <c:pt idx="571">
                  <c:v>14.1645</c:v>
                </c:pt>
                <c:pt idx="572">
                  <c:v>14.1717</c:v>
                </c:pt>
                <c:pt idx="573">
                  <c:v>14.1792</c:v>
                </c:pt>
                <c:pt idx="574">
                  <c:v>14.186999999999999</c:v>
                </c:pt>
                <c:pt idx="575">
                  <c:v>14.195</c:v>
                </c:pt>
                <c:pt idx="576">
                  <c:v>14.2033</c:v>
                </c:pt>
                <c:pt idx="577">
                  <c:v>14.2119</c:v>
                </c:pt>
                <c:pt idx="578">
                  <c:v>14.220599999999999</c:v>
                </c:pt>
                <c:pt idx="579">
                  <c:v>14.2296</c:v>
                </c:pt>
                <c:pt idx="580">
                  <c:v>14.238799999999999</c:v>
                </c:pt>
                <c:pt idx="581">
                  <c:v>14.248200000000001</c:v>
                </c:pt>
                <c:pt idx="582">
                  <c:v>14.2577</c:v>
                </c:pt>
                <c:pt idx="583">
                  <c:v>14.2674</c:v>
                </c:pt>
                <c:pt idx="584">
                  <c:v>14.277100000000001</c:v>
                </c:pt>
                <c:pt idx="585">
                  <c:v>14.286799999999999</c:v>
                </c:pt>
                <c:pt idx="586">
                  <c:v>14.2965</c:v>
                </c:pt>
                <c:pt idx="587">
                  <c:v>14.306100000000001</c:v>
                </c:pt>
                <c:pt idx="588">
                  <c:v>14.3157</c:v>
                </c:pt>
                <c:pt idx="589">
                  <c:v>14.325099999999999</c:v>
                </c:pt>
                <c:pt idx="590">
                  <c:v>14.334300000000001</c:v>
                </c:pt>
                <c:pt idx="591">
                  <c:v>14.3432</c:v>
                </c:pt>
                <c:pt idx="592">
                  <c:v>14.351800000000001</c:v>
                </c:pt>
                <c:pt idx="593">
                  <c:v>14.360200000000001</c:v>
                </c:pt>
                <c:pt idx="594">
                  <c:v>14.3681</c:v>
                </c:pt>
                <c:pt idx="595">
                  <c:v>14.3756</c:v>
                </c:pt>
                <c:pt idx="596">
                  <c:v>14.3827</c:v>
                </c:pt>
                <c:pt idx="597">
                  <c:v>14.389200000000001</c:v>
                </c:pt>
                <c:pt idx="598">
                  <c:v>14.395300000000001</c:v>
                </c:pt>
                <c:pt idx="599">
                  <c:v>14.4009</c:v>
                </c:pt>
                <c:pt idx="600">
                  <c:v>14.405900000000001</c:v>
                </c:pt>
                <c:pt idx="601">
                  <c:v>14.410399999999999</c:v>
                </c:pt>
                <c:pt idx="602">
                  <c:v>14.414300000000001</c:v>
                </c:pt>
                <c:pt idx="603">
                  <c:v>14.4176</c:v>
                </c:pt>
                <c:pt idx="604">
                  <c:v>14.420299999999999</c:v>
                </c:pt>
                <c:pt idx="605">
                  <c:v>14.422499999999999</c:v>
                </c:pt>
                <c:pt idx="606">
                  <c:v>14.424200000000001</c:v>
                </c:pt>
                <c:pt idx="607">
                  <c:v>14.4253</c:v>
                </c:pt>
                <c:pt idx="608">
                  <c:v>14.4259</c:v>
                </c:pt>
                <c:pt idx="609">
                  <c:v>14.426</c:v>
                </c:pt>
                <c:pt idx="610">
                  <c:v>14.425699999999999</c:v>
                </c:pt>
                <c:pt idx="611">
                  <c:v>14.424900000000001</c:v>
                </c:pt>
                <c:pt idx="612">
                  <c:v>14.4238</c:v>
                </c:pt>
                <c:pt idx="613">
                  <c:v>14.4224</c:v>
                </c:pt>
                <c:pt idx="614">
                  <c:v>14.4207</c:v>
                </c:pt>
                <c:pt idx="615">
                  <c:v>14.418799999999999</c:v>
                </c:pt>
                <c:pt idx="616">
                  <c:v>14.416700000000001</c:v>
                </c:pt>
                <c:pt idx="617">
                  <c:v>14.414400000000001</c:v>
                </c:pt>
                <c:pt idx="618">
                  <c:v>14.412000000000001</c:v>
                </c:pt>
                <c:pt idx="619">
                  <c:v>14.409599999999999</c:v>
                </c:pt>
                <c:pt idx="620">
                  <c:v>14.4072</c:v>
                </c:pt>
                <c:pt idx="621">
                  <c:v>14.4048</c:v>
                </c:pt>
                <c:pt idx="622">
                  <c:v>14.4026</c:v>
                </c:pt>
                <c:pt idx="623">
                  <c:v>14.400399999999999</c:v>
                </c:pt>
                <c:pt idx="624">
                  <c:v>14.398400000000001</c:v>
                </c:pt>
                <c:pt idx="625">
                  <c:v>14.396599999999999</c:v>
                </c:pt>
                <c:pt idx="626">
                  <c:v>14.395</c:v>
                </c:pt>
                <c:pt idx="627">
                  <c:v>14.393700000000001</c:v>
                </c:pt>
                <c:pt idx="628">
                  <c:v>14.3927</c:v>
                </c:pt>
                <c:pt idx="629">
                  <c:v>14.391999999999999</c:v>
                </c:pt>
                <c:pt idx="630">
                  <c:v>14.3917</c:v>
                </c:pt>
                <c:pt idx="631">
                  <c:v>14.3917</c:v>
                </c:pt>
                <c:pt idx="632">
                  <c:v>14.391999999999999</c:v>
                </c:pt>
                <c:pt idx="633">
                  <c:v>14.3927</c:v>
                </c:pt>
                <c:pt idx="634">
                  <c:v>14.393700000000001</c:v>
                </c:pt>
                <c:pt idx="635">
                  <c:v>14.395199999999999</c:v>
                </c:pt>
                <c:pt idx="636">
                  <c:v>14.397</c:v>
                </c:pt>
                <c:pt idx="637">
                  <c:v>14.3992</c:v>
                </c:pt>
                <c:pt idx="638">
                  <c:v>14.4017</c:v>
                </c:pt>
                <c:pt idx="639">
                  <c:v>14.4046</c:v>
                </c:pt>
                <c:pt idx="640">
                  <c:v>14.4078</c:v>
                </c:pt>
                <c:pt idx="641">
                  <c:v>14.4114</c:v>
                </c:pt>
                <c:pt idx="642">
                  <c:v>14.4153</c:v>
                </c:pt>
                <c:pt idx="643">
                  <c:v>14.419499999999999</c:v>
                </c:pt>
                <c:pt idx="644">
                  <c:v>14.423999999999999</c:v>
                </c:pt>
                <c:pt idx="645">
                  <c:v>14.428800000000001</c:v>
                </c:pt>
                <c:pt idx="646">
                  <c:v>14.4338</c:v>
                </c:pt>
                <c:pt idx="647">
                  <c:v>14.4391</c:v>
                </c:pt>
                <c:pt idx="648">
                  <c:v>14.444699999999999</c:v>
                </c:pt>
                <c:pt idx="649">
                  <c:v>14.4504</c:v>
                </c:pt>
                <c:pt idx="650">
                  <c:v>14.456300000000001</c:v>
                </c:pt>
                <c:pt idx="651">
                  <c:v>14.462400000000001</c:v>
                </c:pt>
                <c:pt idx="652">
                  <c:v>14.4686</c:v>
                </c:pt>
                <c:pt idx="653">
                  <c:v>14.475</c:v>
                </c:pt>
                <c:pt idx="654">
                  <c:v>14.481400000000001</c:v>
                </c:pt>
                <c:pt idx="655">
                  <c:v>14.488</c:v>
                </c:pt>
                <c:pt idx="656">
                  <c:v>14.4946</c:v>
                </c:pt>
                <c:pt idx="657">
                  <c:v>14.501300000000001</c:v>
                </c:pt>
                <c:pt idx="658">
                  <c:v>14.508100000000001</c:v>
                </c:pt>
                <c:pt idx="659">
                  <c:v>14.514900000000001</c:v>
                </c:pt>
                <c:pt idx="660">
                  <c:v>14.521699999999999</c:v>
                </c:pt>
                <c:pt idx="661">
                  <c:v>14.528499999999999</c:v>
                </c:pt>
                <c:pt idx="662">
                  <c:v>14.535299999999999</c:v>
                </c:pt>
                <c:pt idx="663">
                  <c:v>14.542199999999999</c:v>
                </c:pt>
                <c:pt idx="664">
                  <c:v>14.548999999999999</c:v>
                </c:pt>
                <c:pt idx="665">
                  <c:v>14.5558</c:v>
                </c:pt>
                <c:pt idx="666">
                  <c:v>14.5625</c:v>
                </c:pt>
                <c:pt idx="667">
                  <c:v>14.5692</c:v>
                </c:pt>
                <c:pt idx="668">
                  <c:v>14.575900000000001</c:v>
                </c:pt>
                <c:pt idx="669">
                  <c:v>14.582599999999999</c:v>
                </c:pt>
                <c:pt idx="670">
                  <c:v>14.5891</c:v>
                </c:pt>
                <c:pt idx="671">
                  <c:v>14.595700000000001</c:v>
                </c:pt>
                <c:pt idx="672">
                  <c:v>14.6021</c:v>
                </c:pt>
                <c:pt idx="673">
                  <c:v>14.608599999999999</c:v>
                </c:pt>
                <c:pt idx="674">
                  <c:v>14.6149</c:v>
                </c:pt>
                <c:pt idx="675">
                  <c:v>14.6212</c:v>
                </c:pt>
                <c:pt idx="676">
                  <c:v>14.6275</c:v>
                </c:pt>
                <c:pt idx="677">
                  <c:v>14.633699999999999</c:v>
                </c:pt>
                <c:pt idx="678">
                  <c:v>14.639799999999999</c:v>
                </c:pt>
                <c:pt idx="679">
                  <c:v>14.645799999999999</c:v>
                </c:pt>
                <c:pt idx="680">
                  <c:v>14.6518</c:v>
                </c:pt>
                <c:pt idx="681">
                  <c:v>14.6578</c:v>
                </c:pt>
                <c:pt idx="682">
                  <c:v>14.6637</c:v>
                </c:pt>
                <c:pt idx="683">
                  <c:v>14.669499999999999</c:v>
                </c:pt>
                <c:pt idx="684">
                  <c:v>14.6752</c:v>
                </c:pt>
                <c:pt idx="685">
                  <c:v>14.680899999999999</c:v>
                </c:pt>
                <c:pt idx="686">
                  <c:v>14.686500000000001</c:v>
                </c:pt>
                <c:pt idx="687">
                  <c:v>14.692</c:v>
                </c:pt>
                <c:pt idx="688">
                  <c:v>14.6975</c:v>
                </c:pt>
                <c:pt idx="689">
                  <c:v>14.7029</c:v>
                </c:pt>
                <c:pt idx="690">
                  <c:v>14.7082</c:v>
                </c:pt>
                <c:pt idx="691">
                  <c:v>14.7135</c:v>
                </c:pt>
                <c:pt idx="692">
                  <c:v>14.7186</c:v>
                </c:pt>
                <c:pt idx="693">
                  <c:v>14.723700000000001</c:v>
                </c:pt>
                <c:pt idx="694">
                  <c:v>14.7286</c:v>
                </c:pt>
                <c:pt idx="695">
                  <c:v>14.733499999999999</c:v>
                </c:pt>
                <c:pt idx="696">
                  <c:v>14.738200000000001</c:v>
                </c:pt>
                <c:pt idx="697">
                  <c:v>14.742900000000001</c:v>
                </c:pt>
                <c:pt idx="698">
                  <c:v>14.747400000000001</c:v>
                </c:pt>
                <c:pt idx="699">
                  <c:v>14.751799999999999</c:v>
                </c:pt>
                <c:pt idx="700">
                  <c:v>14.756</c:v>
                </c:pt>
                <c:pt idx="701">
                  <c:v>14.7601</c:v>
                </c:pt>
                <c:pt idx="702">
                  <c:v>14.764099999999999</c:v>
                </c:pt>
                <c:pt idx="703">
                  <c:v>14.767799999999999</c:v>
                </c:pt>
                <c:pt idx="704">
                  <c:v>14.7714</c:v>
                </c:pt>
                <c:pt idx="705">
                  <c:v>14.774800000000001</c:v>
                </c:pt>
                <c:pt idx="706">
                  <c:v>14.778</c:v>
                </c:pt>
                <c:pt idx="707">
                  <c:v>14.780900000000001</c:v>
                </c:pt>
                <c:pt idx="708">
                  <c:v>14.7837</c:v>
                </c:pt>
                <c:pt idx="709">
                  <c:v>14.786200000000001</c:v>
                </c:pt>
                <c:pt idx="710">
                  <c:v>14.788399999999999</c:v>
                </c:pt>
                <c:pt idx="711">
                  <c:v>14.7904</c:v>
                </c:pt>
                <c:pt idx="712">
                  <c:v>14.792199999999999</c:v>
                </c:pt>
                <c:pt idx="713">
                  <c:v>14.793699999999999</c:v>
                </c:pt>
                <c:pt idx="714">
                  <c:v>14.7949</c:v>
                </c:pt>
                <c:pt idx="715">
                  <c:v>14.7959</c:v>
                </c:pt>
                <c:pt idx="716">
                  <c:v>14.7966</c:v>
                </c:pt>
                <c:pt idx="717">
                  <c:v>14.7971</c:v>
                </c:pt>
                <c:pt idx="718">
                  <c:v>14.7973</c:v>
                </c:pt>
                <c:pt idx="719">
                  <c:v>14.7974</c:v>
                </c:pt>
                <c:pt idx="720">
                  <c:v>14.7972</c:v>
                </c:pt>
                <c:pt idx="721">
                  <c:v>14.796900000000001</c:v>
                </c:pt>
                <c:pt idx="722">
                  <c:v>14.7963</c:v>
                </c:pt>
                <c:pt idx="723">
                  <c:v>14.7957</c:v>
                </c:pt>
                <c:pt idx="724">
                  <c:v>14.7949</c:v>
                </c:pt>
                <c:pt idx="725">
                  <c:v>14.794</c:v>
                </c:pt>
                <c:pt idx="726">
                  <c:v>14.792999999999999</c:v>
                </c:pt>
                <c:pt idx="727">
                  <c:v>14.792</c:v>
                </c:pt>
                <c:pt idx="728">
                  <c:v>14.791</c:v>
                </c:pt>
                <c:pt idx="729">
                  <c:v>14.79</c:v>
                </c:pt>
                <c:pt idx="730">
                  <c:v>14.789099999999999</c:v>
                </c:pt>
                <c:pt idx="731">
                  <c:v>14.7882</c:v>
                </c:pt>
                <c:pt idx="732">
                  <c:v>14.7875</c:v>
                </c:pt>
                <c:pt idx="733">
                  <c:v>14.786899999999999</c:v>
                </c:pt>
                <c:pt idx="734">
                  <c:v>14.7864</c:v>
                </c:pt>
                <c:pt idx="735">
                  <c:v>14.786200000000001</c:v>
                </c:pt>
                <c:pt idx="736">
                  <c:v>14.786200000000001</c:v>
                </c:pt>
                <c:pt idx="737">
                  <c:v>14.7866</c:v>
                </c:pt>
                <c:pt idx="738">
                  <c:v>14.7872</c:v>
                </c:pt>
                <c:pt idx="739">
                  <c:v>14.7882</c:v>
                </c:pt>
                <c:pt idx="740">
                  <c:v>14.7895</c:v>
                </c:pt>
                <c:pt idx="741">
                  <c:v>14.7913</c:v>
                </c:pt>
                <c:pt idx="742">
                  <c:v>14.7934</c:v>
                </c:pt>
                <c:pt idx="743">
                  <c:v>14.796099999999999</c:v>
                </c:pt>
                <c:pt idx="744">
                  <c:v>14.799200000000001</c:v>
                </c:pt>
                <c:pt idx="745">
                  <c:v>14.8028</c:v>
                </c:pt>
                <c:pt idx="746">
                  <c:v>14.806900000000001</c:v>
                </c:pt>
                <c:pt idx="747">
                  <c:v>14.811500000000001</c:v>
                </c:pt>
                <c:pt idx="748">
                  <c:v>14.816599999999999</c:v>
                </c:pt>
                <c:pt idx="749">
                  <c:v>14.8223</c:v>
                </c:pt>
                <c:pt idx="750">
                  <c:v>14.8285</c:v>
                </c:pt>
                <c:pt idx="751">
                  <c:v>14.8352</c:v>
                </c:pt>
                <c:pt idx="752">
                  <c:v>14.8423</c:v>
                </c:pt>
                <c:pt idx="753">
                  <c:v>14.85</c:v>
                </c:pt>
                <c:pt idx="754">
                  <c:v>14.8581</c:v>
                </c:pt>
                <c:pt idx="755">
                  <c:v>14.8665</c:v>
                </c:pt>
                <c:pt idx="756">
                  <c:v>14.875400000000001</c:v>
                </c:pt>
                <c:pt idx="757">
                  <c:v>14.884600000000001</c:v>
                </c:pt>
                <c:pt idx="758">
                  <c:v>14.894</c:v>
                </c:pt>
                <c:pt idx="759">
                  <c:v>14.903701999999999</c:v>
                </c:pt>
                <c:pt idx="760">
                  <c:v>14.913702000000001</c:v>
                </c:pt>
                <c:pt idx="761">
                  <c:v>14.923802</c:v>
                </c:pt>
                <c:pt idx="762">
                  <c:v>14.934002</c:v>
                </c:pt>
                <c:pt idx="763">
                  <c:v>14.944302</c:v>
                </c:pt>
                <c:pt idx="764">
                  <c:v>14.954602</c:v>
                </c:pt>
                <c:pt idx="765">
                  <c:v>14.964902</c:v>
                </c:pt>
                <c:pt idx="766">
                  <c:v>14.975201999999999</c:v>
                </c:pt>
                <c:pt idx="767">
                  <c:v>14.985302000000001</c:v>
                </c:pt>
                <c:pt idx="768">
                  <c:v>14.995402</c:v>
                </c:pt>
                <c:pt idx="769">
                  <c:v>15.005202000000001</c:v>
                </c:pt>
                <c:pt idx="770">
                  <c:v>15.014802</c:v>
                </c:pt>
                <c:pt idx="771">
                  <c:v>15.024202000000001</c:v>
                </c:pt>
                <c:pt idx="772">
                  <c:v>15.033302000000001</c:v>
                </c:pt>
                <c:pt idx="773">
                  <c:v>15.042002</c:v>
                </c:pt>
                <c:pt idx="774">
                  <c:v>15.050402</c:v>
                </c:pt>
                <c:pt idx="775">
                  <c:v>15.058502000000001</c:v>
                </c:pt>
                <c:pt idx="776">
                  <c:v>15.066102000000001</c:v>
                </c:pt>
                <c:pt idx="777">
                  <c:v>15.073302</c:v>
                </c:pt>
                <c:pt idx="778">
                  <c:v>15.080002</c:v>
                </c:pt>
                <c:pt idx="779">
                  <c:v>15.086402</c:v>
                </c:pt>
                <c:pt idx="780">
                  <c:v>15.092202</c:v>
                </c:pt>
                <c:pt idx="781">
                  <c:v>15.097602</c:v>
                </c:pt>
                <c:pt idx="782">
                  <c:v>15.102600000000001</c:v>
                </c:pt>
                <c:pt idx="783">
                  <c:v>15.107100000000001</c:v>
                </c:pt>
                <c:pt idx="784">
                  <c:v>15.1112</c:v>
                </c:pt>
                <c:pt idx="785">
                  <c:v>15.1149</c:v>
                </c:pt>
                <c:pt idx="786">
                  <c:v>15.1183</c:v>
                </c:pt>
                <c:pt idx="787">
                  <c:v>15.1213</c:v>
                </c:pt>
                <c:pt idx="788">
                  <c:v>15.123900000000001</c:v>
                </c:pt>
                <c:pt idx="789">
                  <c:v>15.126300000000001</c:v>
                </c:pt>
                <c:pt idx="790">
                  <c:v>15.128500000000001</c:v>
                </c:pt>
                <c:pt idx="791">
                  <c:v>15.1304</c:v>
                </c:pt>
                <c:pt idx="792">
                  <c:v>15.132199999999999</c:v>
                </c:pt>
                <c:pt idx="793">
                  <c:v>15.133900000000001</c:v>
                </c:pt>
                <c:pt idx="794">
                  <c:v>15.1355</c:v>
                </c:pt>
                <c:pt idx="795">
                  <c:v>15.137</c:v>
                </c:pt>
                <c:pt idx="796">
                  <c:v>15.1386</c:v>
                </c:pt>
                <c:pt idx="797">
                  <c:v>15.1403</c:v>
                </c:pt>
                <c:pt idx="798">
                  <c:v>15.141999999999999</c:v>
                </c:pt>
                <c:pt idx="799">
                  <c:v>15.1439</c:v>
                </c:pt>
                <c:pt idx="800">
                  <c:v>15.145899999999999</c:v>
                </c:pt>
                <c:pt idx="801">
                  <c:v>15.148199999999999</c:v>
                </c:pt>
                <c:pt idx="802">
                  <c:v>15.150700000000001</c:v>
                </c:pt>
                <c:pt idx="803">
                  <c:v>15.1534</c:v>
                </c:pt>
                <c:pt idx="804">
                  <c:v>15.1563</c:v>
                </c:pt>
                <c:pt idx="805">
                  <c:v>15.159599999999999</c:v>
                </c:pt>
                <c:pt idx="806">
                  <c:v>15.1631</c:v>
                </c:pt>
                <c:pt idx="807">
                  <c:v>15.1669</c:v>
                </c:pt>
                <c:pt idx="808">
                  <c:v>15.170999999999999</c:v>
                </c:pt>
                <c:pt idx="809">
                  <c:v>15.1755</c:v>
                </c:pt>
                <c:pt idx="810">
                  <c:v>15.180199999999999</c:v>
                </c:pt>
                <c:pt idx="811">
                  <c:v>15.1851</c:v>
                </c:pt>
                <c:pt idx="812">
                  <c:v>15.1904</c:v>
                </c:pt>
                <c:pt idx="813">
                  <c:v>15.1959</c:v>
                </c:pt>
                <c:pt idx="814">
                  <c:v>15.201700000000001</c:v>
                </c:pt>
                <c:pt idx="815">
                  <c:v>15.207699999999999</c:v>
                </c:pt>
                <c:pt idx="816">
                  <c:v>15.213900000000001</c:v>
                </c:pt>
                <c:pt idx="817">
                  <c:v>15.2202</c:v>
                </c:pt>
                <c:pt idx="818">
                  <c:v>15.226699999999999</c:v>
                </c:pt>
                <c:pt idx="819">
                  <c:v>15.2333</c:v>
                </c:pt>
                <c:pt idx="820">
                  <c:v>15.2399</c:v>
                </c:pt>
                <c:pt idx="821">
                  <c:v>15.246499999999999</c:v>
                </c:pt>
                <c:pt idx="822">
                  <c:v>15.2531</c:v>
                </c:pt>
                <c:pt idx="823">
                  <c:v>15.2597</c:v>
                </c:pt>
                <c:pt idx="824">
                  <c:v>15.2661</c:v>
                </c:pt>
                <c:pt idx="825">
                  <c:v>15.272399999999999</c:v>
                </c:pt>
                <c:pt idx="826">
                  <c:v>15.278499999999999</c:v>
                </c:pt>
                <c:pt idx="827">
                  <c:v>15.2844</c:v>
                </c:pt>
                <c:pt idx="828">
                  <c:v>15.290100000000001</c:v>
                </c:pt>
                <c:pt idx="829">
                  <c:v>15.295500000000001</c:v>
                </c:pt>
                <c:pt idx="830">
                  <c:v>15.300599999999999</c:v>
                </c:pt>
                <c:pt idx="831">
                  <c:v>15.305400000000001</c:v>
                </c:pt>
                <c:pt idx="832">
                  <c:v>15.309900000000001</c:v>
                </c:pt>
                <c:pt idx="833">
                  <c:v>15.314</c:v>
                </c:pt>
                <c:pt idx="834">
                  <c:v>15.3178</c:v>
                </c:pt>
                <c:pt idx="835">
                  <c:v>15.321300000000001</c:v>
                </c:pt>
                <c:pt idx="836">
                  <c:v>15.324400000000001</c:v>
                </c:pt>
                <c:pt idx="837">
                  <c:v>15.3271</c:v>
                </c:pt>
                <c:pt idx="838">
                  <c:v>15.329499999999999</c:v>
                </c:pt>
                <c:pt idx="839">
                  <c:v>15.3317</c:v>
                </c:pt>
                <c:pt idx="840">
                  <c:v>15.333500000000001</c:v>
                </c:pt>
                <c:pt idx="841">
                  <c:v>15.335000000000001</c:v>
                </c:pt>
                <c:pt idx="842">
                  <c:v>15.336399999999999</c:v>
                </c:pt>
                <c:pt idx="843">
                  <c:v>15.3375</c:v>
                </c:pt>
                <c:pt idx="844">
                  <c:v>15.3384</c:v>
                </c:pt>
                <c:pt idx="845">
                  <c:v>15.3393</c:v>
                </c:pt>
                <c:pt idx="846">
                  <c:v>15.34</c:v>
                </c:pt>
                <c:pt idx="847">
                  <c:v>15.3406</c:v>
                </c:pt>
                <c:pt idx="848">
                  <c:v>15.3413</c:v>
                </c:pt>
                <c:pt idx="849">
                  <c:v>15.341900000000001</c:v>
                </c:pt>
                <c:pt idx="850">
                  <c:v>15.342700000000001</c:v>
                </c:pt>
                <c:pt idx="851">
                  <c:v>15.343500000000001</c:v>
                </c:pt>
                <c:pt idx="852">
                  <c:v>15.3444</c:v>
                </c:pt>
                <c:pt idx="853">
                  <c:v>15.345499999999999</c:v>
                </c:pt>
                <c:pt idx="854">
                  <c:v>15.3468</c:v>
                </c:pt>
                <c:pt idx="855">
                  <c:v>15.3482</c:v>
                </c:pt>
                <c:pt idx="856">
                  <c:v>15.3499</c:v>
                </c:pt>
                <c:pt idx="857">
                  <c:v>15.351800000000001</c:v>
                </c:pt>
                <c:pt idx="858">
                  <c:v>15.353999999999999</c:v>
                </c:pt>
                <c:pt idx="859">
                  <c:v>15.3565</c:v>
                </c:pt>
                <c:pt idx="860">
                  <c:v>15.3592</c:v>
                </c:pt>
                <c:pt idx="861">
                  <c:v>15.3622</c:v>
                </c:pt>
                <c:pt idx="862">
                  <c:v>15.365399999999999</c:v>
                </c:pt>
                <c:pt idx="863">
                  <c:v>15.369</c:v>
                </c:pt>
                <c:pt idx="864">
                  <c:v>15.3727</c:v>
                </c:pt>
                <c:pt idx="865">
                  <c:v>15.376799999999999</c:v>
                </c:pt>
                <c:pt idx="866">
                  <c:v>15.3811</c:v>
                </c:pt>
                <c:pt idx="867">
                  <c:v>15.3855</c:v>
                </c:pt>
                <c:pt idx="868">
                  <c:v>15.3902</c:v>
                </c:pt>
                <c:pt idx="869">
                  <c:v>15.395099999999999</c:v>
                </c:pt>
                <c:pt idx="870">
                  <c:v>15.4001</c:v>
                </c:pt>
                <c:pt idx="871">
                  <c:v>15.405200000000001</c:v>
                </c:pt>
                <c:pt idx="872">
                  <c:v>15.410399999999999</c:v>
                </c:pt>
                <c:pt idx="873">
                  <c:v>15.415699999999999</c:v>
                </c:pt>
                <c:pt idx="874">
                  <c:v>15.420999999999999</c:v>
                </c:pt>
                <c:pt idx="875">
                  <c:v>15.426399999999999</c:v>
                </c:pt>
                <c:pt idx="876">
                  <c:v>15.431800000000001</c:v>
                </c:pt>
                <c:pt idx="877">
                  <c:v>15.437200000000001</c:v>
                </c:pt>
                <c:pt idx="878">
                  <c:v>15.442500000000001</c:v>
                </c:pt>
                <c:pt idx="879">
                  <c:v>15.447800000000001</c:v>
                </c:pt>
                <c:pt idx="880">
                  <c:v>15.453099999999999</c:v>
                </c:pt>
                <c:pt idx="881">
                  <c:v>15.4582</c:v>
                </c:pt>
                <c:pt idx="882">
                  <c:v>15.4633</c:v>
                </c:pt>
                <c:pt idx="883">
                  <c:v>15.468299999999999</c:v>
                </c:pt>
                <c:pt idx="884">
                  <c:v>15.4733</c:v>
                </c:pt>
                <c:pt idx="885">
                  <c:v>15.4781</c:v>
                </c:pt>
                <c:pt idx="886">
                  <c:v>15.482900000000001</c:v>
                </c:pt>
                <c:pt idx="887">
                  <c:v>15.4876</c:v>
                </c:pt>
                <c:pt idx="888">
                  <c:v>15.4922</c:v>
                </c:pt>
                <c:pt idx="889">
                  <c:v>15.4968</c:v>
                </c:pt>
                <c:pt idx="890">
                  <c:v>15.501300000000001</c:v>
                </c:pt>
                <c:pt idx="891">
                  <c:v>15.505800000000001</c:v>
                </c:pt>
                <c:pt idx="892">
                  <c:v>15.510300000000001</c:v>
                </c:pt>
                <c:pt idx="893">
                  <c:v>15.514799999999999</c:v>
                </c:pt>
                <c:pt idx="894">
                  <c:v>15.519399999999999</c:v>
                </c:pt>
                <c:pt idx="895">
                  <c:v>15.524000000000001</c:v>
                </c:pt>
                <c:pt idx="896">
                  <c:v>15.528600000000001</c:v>
                </c:pt>
                <c:pt idx="897">
                  <c:v>15.533300000000001</c:v>
                </c:pt>
                <c:pt idx="898">
                  <c:v>15.5381</c:v>
                </c:pt>
                <c:pt idx="899">
                  <c:v>15.542899999999999</c:v>
                </c:pt>
                <c:pt idx="900">
                  <c:v>15.547800000000001</c:v>
                </c:pt>
                <c:pt idx="901">
                  <c:v>15.5528</c:v>
                </c:pt>
                <c:pt idx="902">
                  <c:v>15.5579</c:v>
                </c:pt>
                <c:pt idx="903">
                  <c:v>15.563000000000001</c:v>
                </c:pt>
                <c:pt idx="904">
                  <c:v>15.568300000000001</c:v>
                </c:pt>
                <c:pt idx="905">
                  <c:v>15.573499999999999</c:v>
                </c:pt>
                <c:pt idx="906">
                  <c:v>15.578900000000001</c:v>
                </c:pt>
                <c:pt idx="907">
                  <c:v>15.584199999999999</c:v>
                </c:pt>
                <c:pt idx="908">
                  <c:v>15.589600000000001</c:v>
                </c:pt>
                <c:pt idx="909">
                  <c:v>15.595000000000001</c:v>
                </c:pt>
                <c:pt idx="910">
                  <c:v>15.600300000000001</c:v>
                </c:pt>
                <c:pt idx="911">
                  <c:v>15.605600000000001</c:v>
                </c:pt>
                <c:pt idx="912">
                  <c:v>15.610900000000001</c:v>
                </c:pt>
                <c:pt idx="913">
                  <c:v>15.616099999999999</c:v>
                </c:pt>
                <c:pt idx="914">
                  <c:v>15.6211</c:v>
                </c:pt>
                <c:pt idx="915">
                  <c:v>15.626099999999999</c:v>
                </c:pt>
                <c:pt idx="916">
                  <c:v>15.630800000000001</c:v>
                </c:pt>
                <c:pt idx="917">
                  <c:v>15.635400000000001</c:v>
                </c:pt>
                <c:pt idx="918">
                  <c:v>15.639799999999999</c:v>
                </c:pt>
                <c:pt idx="919">
                  <c:v>15.644</c:v>
                </c:pt>
                <c:pt idx="920">
                  <c:v>15.6479</c:v>
                </c:pt>
                <c:pt idx="921">
                  <c:v>15.6516</c:v>
                </c:pt>
                <c:pt idx="922">
                  <c:v>15.654999999999999</c:v>
                </c:pt>
                <c:pt idx="923">
                  <c:v>15.658099999999999</c:v>
                </c:pt>
                <c:pt idx="924">
                  <c:v>15.6609</c:v>
                </c:pt>
                <c:pt idx="925">
                  <c:v>15.663399999999999</c:v>
                </c:pt>
                <c:pt idx="926">
                  <c:v>15.6656</c:v>
                </c:pt>
                <c:pt idx="927">
                  <c:v>15.6675</c:v>
                </c:pt>
                <c:pt idx="928">
                  <c:v>15.6692</c:v>
                </c:pt>
                <c:pt idx="929">
                  <c:v>15.670500000000001</c:v>
                </c:pt>
                <c:pt idx="930">
                  <c:v>15.6716</c:v>
                </c:pt>
                <c:pt idx="931">
                  <c:v>15.6724</c:v>
                </c:pt>
                <c:pt idx="932">
                  <c:v>15.673</c:v>
                </c:pt>
                <c:pt idx="933">
                  <c:v>15.673299999999999</c:v>
                </c:pt>
                <c:pt idx="934">
                  <c:v>15.673500000000001</c:v>
                </c:pt>
                <c:pt idx="935">
                  <c:v>15.6736</c:v>
                </c:pt>
                <c:pt idx="936">
                  <c:v>15.673500000000001</c:v>
                </c:pt>
                <c:pt idx="937">
                  <c:v>15.673299999999999</c:v>
                </c:pt>
                <c:pt idx="938">
                  <c:v>15.673</c:v>
                </c:pt>
                <c:pt idx="939">
                  <c:v>15.672700000000001</c:v>
                </c:pt>
                <c:pt idx="940">
                  <c:v>15.672499999999999</c:v>
                </c:pt>
                <c:pt idx="941">
                  <c:v>15.6723</c:v>
                </c:pt>
                <c:pt idx="942">
                  <c:v>15.6721</c:v>
                </c:pt>
                <c:pt idx="943">
                  <c:v>15.6721</c:v>
                </c:pt>
                <c:pt idx="944">
                  <c:v>15.6722</c:v>
                </c:pt>
                <c:pt idx="945">
                  <c:v>15.6724</c:v>
                </c:pt>
                <c:pt idx="946">
                  <c:v>15.672800000000001</c:v>
                </c:pt>
                <c:pt idx="947">
                  <c:v>15.673500000000001</c:v>
                </c:pt>
                <c:pt idx="948">
                  <c:v>15.6744</c:v>
                </c:pt>
                <c:pt idx="949">
                  <c:v>15.6755</c:v>
                </c:pt>
                <c:pt idx="950">
                  <c:v>15.6769</c:v>
                </c:pt>
                <c:pt idx="951">
                  <c:v>15.6785</c:v>
                </c:pt>
                <c:pt idx="952">
                  <c:v>15.6805</c:v>
                </c:pt>
                <c:pt idx="953">
                  <c:v>15.682700000000001</c:v>
                </c:pt>
                <c:pt idx="954">
                  <c:v>15.6852</c:v>
                </c:pt>
                <c:pt idx="955">
                  <c:v>15.688000000000001</c:v>
                </c:pt>
                <c:pt idx="956">
                  <c:v>15.6912</c:v>
                </c:pt>
                <c:pt idx="957">
                  <c:v>15.6945</c:v>
                </c:pt>
                <c:pt idx="958">
                  <c:v>15.6982</c:v>
                </c:pt>
                <c:pt idx="959">
                  <c:v>15.7021</c:v>
                </c:pt>
                <c:pt idx="960">
                  <c:v>15.706200000000001</c:v>
                </c:pt>
                <c:pt idx="961">
                  <c:v>15.7105</c:v>
                </c:pt>
                <c:pt idx="962">
                  <c:v>15.715</c:v>
                </c:pt>
                <c:pt idx="963">
                  <c:v>15.7197</c:v>
                </c:pt>
                <c:pt idx="964">
                  <c:v>15.724500000000001</c:v>
                </c:pt>
                <c:pt idx="965">
                  <c:v>15.7293</c:v>
                </c:pt>
                <c:pt idx="966">
                  <c:v>15.7342</c:v>
                </c:pt>
                <c:pt idx="967">
                  <c:v>15.739100000000001</c:v>
                </c:pt>
                <c:pt idx="968">
                  <c:v>15.744</c:v>
                </c:pt>
                <c:pt idx="969">
                  <c:v>15.748799999999999</c:v>
                </c:pt>
                <c:pt idx="970">
                  <c:v>15.753500000000001</c:v>
                </c:pt>
                <c:pt idx="971">
                  <c:v>15.758100000000001</c:v>
                </c:pt>
                <c:pt idx="972">
                  <c:v>15.762499999999999</c:v>
                </c:pt>
                <c:pt idx="973">
                  <c:v>15.7666</c:v>
                </c:pt>
                <c:pt idx="974">
                  <c:v>15.7706</c:v>
                </c:pt>
                <c:pt idx="975">
                  <c:v>15.7743</c:v>
                </c:pt>
                <c:pt idx="976">
                  <c:v>15.777699999999999</c:v>
                </c:pt>
                <c:pt idx="977">
                  <c:v>15.780799999999999</c:v>
                </c:pt>
                <c:pt idx="978">
                  <c:v>15.7836</c:v>
                </c:pt>
                <c:pt idx="979">
                  <c:v>15.786</c:v>
                </c:pt>
                <c:pt idx="980">
                  <c:v>15.7881</c:v>
                </c:pt>
                <c:pt idx="981">
                  <c:v>15.7898</c:v>
                </c:pt>
                <c:pt idx="982">
                  <c:v>15.7911</c:v>
                </c:pt>
                <c:pt idx="983">
                  <c:v>15.7921</c:v>
                </c:pt>
                <c:pt idx="984">
                  <c:v>15.7926</c:v>
                </c:pt>
                <c:pt idx="985">
                  <c:v>15.7928</c:v>
                </c:pt>
                <c:pt idx="986">
                  <c:v>15.7926</c:v>
                </c:pt>
                <c:pt idx="987">
                  <c:v>15.792</c:v>
                </c:pt>
                <c:pt idx="988">
                  <c:v>15.7911</c:v>
                </c:pt>
                <c:pt idx="989">
                  <c:v>15.789899999999999</c:v>
                </c:pt>
                <c:pt idx="990">
                  <c:v>15.7883</c:v>
                </c:pt>
                <c:pt idx="991">
                  <c:v>15.7864</c:v>
                </c:pt>
                <c:pt idx="992">
                  <c:v>15.7843</c:v>
                </c:pt>
                <c:pt idx="993">
                  <c:v>15.7819</c:v>
                </c:pt>
                <c:pt idx="994">
                  <c:v>15.779400000000001</c:v>
                </c:pt>
                <c:pt idx="995">
                  <c:v>15.7766</c:v>
                </c:pt>
                <c:pt idx="996">
                  <c:v>15.7737</c:v>
                </c:pt>
                <c:pt idx="997">
                  <c:v>15.7706</c:v>
                </c:pt>
                <c:pt idx="998">
                  <c:v>15.7674</c:v>
                </c:pt>
                <c:pt idx="999">
                  <c:v>15.764200000000001</c:v>
                </c:pt>
                <c:pt idx="1000">
                  <c:v>15.761100000000001</c:v>
                </c:pt>
                <c:pt idx="1001">
                  <c:v>15.757999999999999</c:v>
                </c:pt>
                <c:pt idx="1002">
                  <c:v>15.755100000000001</c:v>
                </c:pt>
                <c:pt idx="1003">
                  <c:v>15.7523</c:v>
                </c:pt>
                <c:pt idx="1004">
                  <c:v>15.749700000000001</c:v>
                </c:pt>
                <c:pt idx="1005">
                  <c:v>15.747299999999999</c:v>
                </c:pt>
                <c:pt idx="1006">
                  <c:v>15.745100000000001</c:v>
                </c:pt>
                <c:pt idx="1007">
                  <c:v>15.7433</c:v>
                </c:pt>
                <c:pt idx="1008">
                  <c:v>15.7417</c:v>
                </c:pt>
                <c:pt idx="1009">
                  <c:v>15.740500000000001</c:v>
                </c:pt>
                <c:pt idx="1010">
                  <c:v>15.739699999999999</c:v>
                </c:pt>
                <c:pt idx="1011">
                  <c:v>15.7393</c:v>
                </c:pt>
                <c:pt idx="1012">
                  <c:v>15.7393</c:v>
                </c:pt>
                <c:pt idx="1013">
                  <c:v>15.739800000000001</c:v>
                </c:pt>
                <c:pt idx="1014">
                  <c:v>15.7408</c:v>
                </c:pt>
                <c:pt idx="1015">
                  <c:v>15.7424</c:v>
                </c:pt>
                <c:pt idx="1016">
                  <c:v>15.7445</c:v>
                </c:pt>
                <c:pt idx="1017">
                  <c:v>15.747299999999999</c:v>
                </c:pt>
                <c:pt idx="1018">
                  <c:v>15.7507</c:v>
                </c:pt>
                <c:pt idx="1019">
                  <c:v>15.754799999999999</c:v>
                </c:pt>
                <c:pt idx="1020">
                  <c:v>15.759499999999999</c:v>
                </c:pt>
                <c:pt idx="1021">
                  <c:v>15.765000000000001</c:v>
                </c:pt>
                <c:pt idx="1022">
                  <c:v>15.7713</c:v>
                </c:pt>
                <c:pt idx="1023">
                  <c:v>15.7784</c:v>
                </c:pt>
              </c:numCache>
            </c:numRef>
          </c:val>
          <c:smooth val="0"/>
          <c:extLst>
            <c:ext xmlns:c16="http://schemas.microsoft.com/office/drawing/2014/chart" uri="{C3380CC4-5D6E-409C-BE32-E72D297353CC}">
              <c16:uniqueId val="{00000004-7AE7-452A-A4FB-C26ED48F95E9}"/>
            </c:ext>
          </c:extLst>
        </c:ser>
        <c:ser>
          <c:idx val="5"/>
          <c:order val="2"/>
          <c:spPr>
            <a:ln w="44450" cap="rnd">
              <a:solidFill>
                <a:schemeClr val="accent6"/>
              </a:solidFill>
              <a:round/>
            </a:ln>
            <a:effectLst/>
          </c:spPr>
          <c:marker>
            <c:symbol val="none"/>
          </c:marker>
          <c:val>
            <c:numRef>
              <c:f>Sheet1!$C$12:$AML$12</c:f>
              <c:numCache>
                <c:formatCode>General</c:formatCode>
                <c:ptCount val="1024"/>
                <c:pt idx="0">
                  <c:v>17.588799999999999</c:v>
                </c:pt>
                <c:pt idx="1">
                  <c:v>17.5807</c:v>
                </c:pt>
                <c:pt idx="2">
                  <c:v>17.573899999999998</c:v>
                </c:pt>
                <c:pt idx="3">
                  <c:v>17.568200000000001</c:v>
                </c:pt>
                <c:pt idx="4">
                  <c:v>17.563700000000001</c:v>
                </c:pt>
                <c:pt idx="5">
                  <c:v>17.560400000000001</c:v>
                </c:pt>
                <c:pt idx="6">
                  <c:v>17.5581</c:v>
                </c:pt>
                <c:pt idx="7">
                  <c:v>17.556899999999999</c:v>
                </c:pt>
                <c:pt idx="8">
                  <c:v>17.5566</c:v>
                </c:pt>
                <c:pt idx="9">
                  <c:v>17.557400000000001</c:v>
                </c:pt>
                <c:pt idx="10">
                  <c:v>17.559100000000001</c:v>
                </c:pt>
                <c:pt idx="11">
                  <c:v>17.561599999999999</c:v>
                </c:pt>
                <c:pt idx="12">
                  <c:v>17.565100000000001</c:v>
                </c:pt>
                <c:pt idx="13">
                  <c:v>17.569299999999998</c:v>
                </c:pt>
                <c:pt idx="14">
                  <c:v>17.574400000000001</c:v>
                </c:pt>
                <c:pt idx="15">
                  <c:v>17.580200000000001</c:v>
                </c:pt>
                <c:pt idx="16">
                  <c:v>17.5867</c:v>
                </c:pt>
                <c:pt idx="17">
                  <c:v>17.593900000000001</c:v>
                </c:pt>
                <c:pt idx="18">
                  <c:v>17.601700000000001</c:v>
                </c:pt>
                <c:pt idx="19">
                  <c:v>17.610099999999999</c:v>
                </c:pt>
                <c:pt idx="20">
                  <c:v>17.619</c:v>
                </c:pt>
                <c:pt idx="21">
                  <c:v>17.628499999999999</c:v>
                </c:pt>
                <c:pt idx="22">
                  <c:v>17.638400000000001</c:v>
                </c:pt>
                <c:pt idx="23">
                  <c:v>17.648800000000001</c:v>
                </c:pt>
                <c:pt idx="24">
                  <c:v>17.659700000000001</c:v>
                </c:pt>
                <c:pt idx="25">
                  <c:v>17.6708</c:v>
                </c:pt>
                <c:pt idx="26">
                  <c:v>17.682300000000001</c:v>
                </c:pt>
                <c:pt idx="27">
                  <c:v>17.694099999999999</c:v>
                </c:pt>
                <c:pt idx="28">
                  <c:v>17.706099999999999</c:v>
                </c:pt>
                <c:pt idx="29">
                  <c:v>17.718399999999999</c:v>
                </c:pt>
                <c:pt idx="30">
                  <c:v>17.730699999999999</c:v>
                </c:pt>
                <c:pt idx="31">
                  <c:v>17.743300000000001</c:v>
                </c:pt>
                <c:pt idx="32">
                  <c:v>17.7559</c:v>
                </c:pt>
                <c:pt idx="33">
                  <c:v>17.7685</c:v>
                </c:pt>
                <c:pt idx="34">
                  <c:v>17.781099999999999</c:v>
                </c:pt>
                <c:pt idx="35">
                  <c:v>17.793700000000001</c:v>
                </c:pt>
                <c:pt idx="36">
                  <c:v>17.8062</c:v>
                </c:pt>
                <c:pt idx="37">
                  <c:v>17.8186</c:v>
                </c:pt>
                <c:pt idx="38">
                  <c:v>17.8308</c:v>
                </c:pt>
                <c:pt idx="39">
                  <c:v>17.8428</c:v>
                </c:pt>
                <c:pt idx="40">
                  <c:v>17.854600000000001</c:v>
                </c:pt>
                <c:pt idx="41">
                  <c:v>17.866199999999999</c:v>
                </c:pt>
                <c:pt idx="42">
                  <c:v>17.877400000000002</c:v>
                </c:pt>
                <c:pt idx="43">
                  <c:v>17.888400000000001</c:v>
                </c:pt>
                <c:pt idx="44">
                  <c:v>17.899000000000001</c:v>
                </c:pt>
                <c:pt idx="45">
                  <c:v>17.909300000000002</c:v>
                </c:pt>
                <c:pt idx="46">
                  <c:v>17.9192</c:v>
                </c:pt>
                <c:pt idx="47">
                  <c:v>17.928699999999999</c:v>
                </c:pt>
                <c:pt idx="48">
                  <c:v>17.937799999999999</c:v>
                </c:pt>
                <c:pt idx="49">
                  <c:v>17.9465</c:v>
                </c:pt>
                <c:pt idx="50">
                  <c:v>17.954699999999999</c:v>
                </c:pt>
                <c:pt idx="51">
                  <c:v>17.962599999999998</c:v>
                </c:pt>
                <c:pt idx="52">
                  <c:v>17.969899999999999</c:v>
                </c:pt>
                <c:pt idx="53">
                  <c:v>17.976900000000001</c:v>
                </c:pt>
                <c:pt idx="54">
                  <c:v>17.9833</c:v>
                </c:pt>
                <c:pt idx="55">
                  <c:v>17.9893</c:v>
                </c:pt>
                <c:pt idx="56">
                  <c:v>17.994900000000001</c:v>
                </c:pt>
                <c:pt idx="57">
                  <c:v>17.9999</c:v>
                </c:pt>
                <c:pt idx="58">
                  <c:v>18.0046</c:v>
                </c:pt>
                <c:pt idx="59">
                  <c:v>18.008700000000001</c:v>
                </c:pt>
                <c:pt idx="60">
                  <c:v>18.012499999999999</c:v>
                </c:pt>
                <c:pt idx="61">
                  <c:v>18.015699999999999</c:v>
                </c:pt>
                <c:pt idx="62">
                  <c:v>18.018599999999999</c:v>
                </c:pt>
                <c:pt idx="63">
                  <c:v>18.021000000000001</c:v>
                </c:pt>
                <c:pt idx="64">
                  <c:v>18.0229</c:v>
                </c:pt>
                <c:pt idx="65">
                  <c:v>18.0244</c:v>
                </c:pt>
                <c:pt idx="66">
                  <c:v>18.025500000000001</c:v>
                </c:pt>
                <c:pt idx="67">
                  <c:v>18.0261</c:v>
                </c:pt>
                <c:pt idx="68">
                  <c:v>18.026199999999999</c:v>
                </c:pt>
                <c:pt idx="69">
                  <c:v>18.0259</c:v>
                </c:pt>
                <c:pt idx="70">
                  <c:v>18.025099999999998</c:v>
                </c:pt>
                <c:pt idx="71">
                  <c:v>18.023800000000001</c:v>
                </c:pt>
                <c:pt idx="72">
                  <c:v>18.022099999999998</c:v>
                </c:pt>
                <c:pt idx="73">
                  <c:v>18.0199</c:v>
                </c:pt>
                <c:pt idx="74">
                  <c:v>18.017099999999999</c:v>
                </c:pt>
                <c:pt idx="75">
                  <c:v>18.0139</c:v>
                </c:pt>
                <c:pt idx="76">
                  <c:v>18.010200000000001</c:v>
                </c:pt>
                <c:pt idx="77">
                  <c:v>18.006</c:v>
                </c:pt>
                <c:pt idx="78">
                  <c:v>18.001300000000001</c:v>
                </c:pt>
                <c:pt idx="79">
                  <c:v>17.996099999999998</c:v>
                </c:pt>
                <c:pt idx="80">
                  <c:v>17.990400000000001</c:v>
                </c:pt>
                <c:pt idx="81">
                  <c:v>17.984200000000001</c:v>
                </c:pt>
                <c:pt idx="82">
                  <c:v>17.977499999999999</c:v>
                </c:pt>
                <c:pt idx="83">
                  <c:v>17.970300000000002</c:v>
                </c:pt>
                <c:pt idx="84">
                  <c:v>17.962700000000002</c:v>
                </c:pt>
                <c:pt idx="85">
                  <c:v>17.954699999999999</c:v>
                </c:pt>
                <c:pt idx="86">
                  <c:v>17.946200000000001</c:v>
                </c:pt>
                <c:pt idx="87">
                  <c:v>17.9374</c:v>
                </c:pt>
                <c:pt idx="88">
                  <c:v>17.9282</c:v>
                </c:pt>
                <c:pt idx="89">
                  <c:v>17.918700000000001</c:v>
                </c:pt>
                <c:pt idx="90">
                  <c:v>17.908999999999999</c:v>
                </c:pt>
                <c:pt idx="91">
                  <c:v>17.899000000000001</c:v>
                </c:pt>
                <c:pt idx="92">
                  <c:v>17.8889</c:v>
                </c:pt>
                <c:pt idx="93">
                  <c:v>17.878699999999998</c:v>
                </c:pt>
                <c:pt idx="94">
                  <c:v>17.868400000000001</c:v>
                </c:pt>
                <c:pt idx="95">
                  <c:v>17.8581</c:v>
                </c:pt>
                <c:pt idx="96">
                  <c:v>17.847799999999999</c:v>
                </c:pt>
                <c:pt idx="97">
                  <c:v>17.837700000000002</c:v>
                </c:pt>
                <c:pt idx="98">
                  <c:v>17.8278</c:v>
                </c:pt>
                <c:pt idx="99">
                  <c:v>17.818100000000001</c:v>
                </c:pt>
                <c:pt idx="100">
                  <c:v>17.808800000000002</c:v>
                </c:pt>
                <c:pt idx="101">
                  <c:v>17.799800000000001</c:v>
                </c:pt>
                <c:pt idx="102">
                  <c:v>17.7912</c:v>
                </c:pt>
                <c:pt idx="103">
                  <c:v>17.783100000000001</c:v>
                </c:pt>
                <c:pt idx="104">
                  <c:v>17.775600000000001</c:v>
                </c:pt>
                <c:pt idx="105">
                  <c:v>17.768699999999999</c:v>
                </c:pt>
                <c:pt idx="106">
                  <c:v>17.7623</c:v>
                </c:pt>
                <c:pt idx="107">
                  <c:v>17.756699999999999</c:v>
                </c:pt>
                <c:pt idx="108">
                  <c:v>17.751799999999999</c:v>
                </c:pt>
                <c:pt idx="109">
                  <c:v>17.747699999999998</c:v>
                </c:pt>
                <c:pt idx="110">
                  <c:v>17.744299999999999</c:v>
                </c:pt>
                <c:pt idx="111">
                  <c:v>17.741700000000002</c:v>
                </c:pt>
                <c:pt idx="112">
                  <c:v>17.739899999999999</c:v>
                </c:pt>
                <c:pt idx="113">
                  <c:v>17.739000000000001</c:v>
                </c:pt>
                <c:pt idx="114">
                  <c:v>17.738800000000001</c:v>
                </c:pt>
                <c:pt idx="115">
                  <c:v>17.7395</c:v>
                </c:pt>
                <c:pt idx="116">
                  <c:v>17.741</c:v>
                </c:pt>
                <c:pt idx="117">
                  <c:v>17.743200000000002</c:v>
                </c:pt>
                <c:pt idx="118">
                  <c:v>17.746200000000002</c:v>
                </c:pt>
                <c:pt idx="119">
                  <c:v>17.7499</c:v>
                </c:pt>
                <c:pt idx="120">
                  <c:v>17.754300000000001</c:v>
                </c:pt>
                <c:pt idx="121">
                  <c:v>17.759399999999999</c:v>
                </c:pt>
                <c:pt idx="122">
                  <c:v>17.765000000000001</c:v>
                </c:pt>
                <c:pt idx="123">
                  <c:v>17.7712</c:v>
                </c:pt>
                <c:pt idx="124">
                  <c:v>17.777799999999999</c:v>
                </c:pt>
                <c:pt idx="125">
                  <c:v>17.7849</c:v>
                </c:pt>
                <c:pt idx="126">
                  <c:v>17.792400000000001</c:v>
                </c:pt>
                <c:pt idx="127">
                  <c:v>17.8001</c:v>
                </c:pt>
                <c:pt idx="128">
                  <c:v>17.8081</c:v>
                </c:pt>
                <c:pt idx="129">
                  <c:v>17.816199999999998</c:v>
                </c:pt>
                <c:pt idx="130">
                  <c:v>17.824400000000001</c:v>
                </c:pt>
                <c:pt idx="131">
                  <c:v>17.832599999999999</c:v>
                </c:pt>
                <c:pt idx="132">
                  <c:v>17.840800000000002</c:v>
                </c:pt>
                <c:pt idx="133">
                  <c:v>17.848800000000001</c:v>
                </c:pt>
                <c:pt idx="134">
                  <c:v>17.8567</c:v>
                </c:pt>
                <c:pt idx="135">
                  <c:v>17.8643</c:v>
                </c:pt>
                <c:pt idx="136">
                  <c:v>17.871700000000001</c:v>
                </c:pt>
                <c:pt idx="137">
                  <c:v>17.878699999999998</c:v>
                </c:pt>
                <c:pt idx="138">
                  <c:v>17.885300000000001</c:v>
                </c:pt>
                <c:pt idx="139">
                  <c:v>17.891500000000001</c:v>
                </c:pt>
                <c:pt idx="140">
                  <c:v>17.897300000000001</c:v>
                </c:pt>
                <c:pt idx="141">
                  <c:v>17.9025</c:v>
                </c:pt>
                <c:pt idx="142">
                  <c:v>17.9072</c:v>
                </c:pt>
                <c:pt idx="143">
                  <c:v>17.9114</c:v>
                </c:pt>
                <c:pt idx="144">
                  <c:v>17.915099999999999</c:v>
                </c:pt>
                <c:pt idx="145">
                  <c:v>17.918099999999999</c:v>
                </c:pt>
                <c:pt idx="146">
                  <c:v>17.9206</c:v>
                </c:pt>
                <c:pt idx="147">
                  <c:v>17.922499999999999</c:v>
                </c:pt>
                <c:pt idx="148">
                  <c:v>17.9239</c:v>
                </c:pt>
                <c:pt idx="149">
                  <c:v>17.924600000000002</c:v>
                </c:pt>
                <c:pt idx="150">
                  <c:v>17.924900000000001</c:v>
                </c:pt>
                <c:pt idx="151">
                  <c:v>17.924600000000002</c:v>
                </c:pt>
                <c:pt idx="152">
                  <c:v>17.9238</c:v>
                </c:pt>
                <c:pt idx="153">
                  <c:v>17.922499999999999</c:v>
                </c:pt>
                <c:pt idx="154">
                  <c:v>17.9207</c:v>
                </c:pt>
                <c:pt idx="155">
                  <c:v>17.918600000000001</c:v>
                </c:pt>
                <c:pt idx="156">
                  <c:v>17.916</c:v>
                </c:pt>
                <c:pt idx="157">
                  <c:v>17.9131</c:v>
                </c:pt>
                <c:pt idx="158">
                  <c:v>17.9099</c:v>
                </c:pt>
                <c:pt idx="159">
                  <c:v>17.906400000000001</c:v>
                </c:pt>
                <c:pt idx="160">
                  <c:v>17.9026</c:v>
                </c:pt>
                <c:pt idx="161">
                  <c:v>17.898700000000002</c:v>
                </c:pt>
                <c:pt idx="162">
                  <c:v>17.894600000000001</c:v>
                </c:pt>
                <c:pt idx="163">
                  <c:v>17.890499999999999</c:v>
                </c:pt>
                <c:pt idx="164">
                  <c:v>17.886299999999999</c:v>
                </c:pt>
                <c:pt idx="165">
                  <c:v>17.882200000000001</c:v>
                </c:pt>
                <c:pt idx="166">
                  <c:v>17.8781</c:v>
                </c:pt>
                <c:pt idx="167">
                  <c:v>17.874099999999999</c:v>
                </c:pt>
                <c:pt idx="168">
                  <c:v>17.8704</c:v>
                </c:pt>
                <c:pt idx="169">
                  <c:v>17.866900000000001</c:v>
                </c:pt>
                <c:pt idx="170">
                  <c:v>17.863700000000001</c:v>
                </c:pt>
                <c:pt idx="171">
                  <c:v>17.860900000000001</c:v>
                </c:pt>
                <c:pt idx="172">
                  <c:v>17.858499999999999</c:v>
                </c:pt>
                <c:pt idx="173">
                  <c:v>17.8565</c:v>
                </c:pt>
                <c:pt idx="174">
                  <c:v>17.8552</c:v>
                </c:pt>
                <c:pt idx="175">
                  <c:v>17.854399999999998</c:v>
                </c:pt>
                <c:pt idx="176">
                  <c:v>17.854299999999999</c:v>
                </c:pt>
                <c:pt idx="177">
                  <c:v>17.855</c:v>
                </c:pt>
                <c:pt idx="178">
                  <c:v>17.856400000000001</c:v>
                </c:pt>
                <c:pt idx="179">
                  <c:v>17.858699999999999</c:v>
                </c:pt>
                <c:pt idx="180">
                  <c:v>17.861899999999999</c:v>
                </c:pt>
                <c:pt idx="181">
                  <c:v>17.866099999999999</c:v>
                </c:pt>
                <c:pt idx="182">
                  <c:v>17.871300000000002</c:v>
                </c:pt>
                <c:pt idx="183">
                  <c:v>17.877700000000001</c:v>
                </c:pt>
                <c:pt idx="184">
                  <c:v>17.885200000000001</c:v>
                </c:pt>
                <c:pt idx="185">
                  <c:v>17.893999999999998</c:v>
                </c:pt>
                <c:pt idx="186">
                  <c:v>17.9041</c:v>
                </c:pt>
                <c:pt idx="187">
                  <c:v>17.915500000000002</c:v>
                </c:pt>
                <c:pt idx="188">
                  <c:v>17.9284</c:v>
                </c:pt>
                <c:pt idx="189">
                  <c:v>17.942900000000002</c:v>
                </c:pt>
                <c:pt idx="190">
                  <c:v>17.9589</c:v>
                </c:pt>
                <c:pt idx="191">
                  <c:v>17.976600000000001</c:v>
                </c:pt>
                <c:pt idx="192">
                  <c:v>17.996099999999998</c:v>
                </c:pt>
                <c:pt idx="193">
                  <c:v>18.017299999999999</c:v>
                </c:pt>
                <c:pt idx="194">
                  <c:v>18.040400999999999</c:v>
                </c:pt>
                <c:pt idx="195">
                  <c:v>18.065401000000001</c:v>
                </c:pt>
                <c:pt idx="196">
                  <c:v>18.092400999999999</c:v>
                </c:pt>
                <c:pt idx="197">
                  <c:v>18.121400000000001</c:v>
                </c:pt>
                <c:pt idx="198">
                  <c:v>18.1525</c:v>
                </c:pt>
                <c:pt idx="199">
                  <c:v>18.1858</c:v>
                </c:pt>
                <c:pt idx="200">
                  <c:v>18.221299999999999</c:v>
                </c:pt>
                <c:pt idx="201">
                  <c:v>18.259</c:v>
                </c:pt>
                <c:pt idx="202">
                  <c:v>18.298999999999999</c:v>
                </c:pt>
                <c:pt idx="203">
                  <c:v>18.3414</c:v>
                </c:pt>
                <c:pt idx="204">
                  <c:v>18.386099999999999</c:v>
                </c:pt>
                <c:pt idx="205">
                  <c:v>18.433199999999999</c:v>
                </c:pt>
                <c:pt idx="206">
                  <c:v>18.482700000000001</c:v>
                </c:pt>
                <c:pt idx="207">
                  <c:v>18.534600000000001</c:v>
                </c:pt>
                <c:pt idx="208">
                  <c:v>18.588799999999999</c:v>
                </c:pt>
                <c:pt idx="209">
                  <c:v>18.645499999999998</c:v>
                </c:pt>
                <c:pt idx="210">
                  <c:v>18.704599999999999</c:v>
                </c:pt>
                <c:pt idx="211">
                  <c:v>18.765999999999998</c:v>
                </c:pt>
                <c:pt idx="212">
                  <c:v>18.829799999999999</c:v>
                </c:pt>
                <c:pt idx="213">
                  <c:v>18.895800000000001</c:v>
                </c:pt>
                <c:pt idx="214">
                  <c:v>18.964099999999998</c:v>
                </c:pt>
                <c:pt idx="215">
                  <c:v>19.034500000000001</c:v>
                </c:pt>
                <c:pt idx="216">
                  <c:v>19.107099999999999</c:v>
                </c:pt>
                <c:pt idx="217">
                  <c:v>19.1816</c:v>
                </c:pt>
                <c:pt idx="218">
                  <c:v>19.258099999999999</c:v>
                </c:pt>
                <c:pt idx="219">
                  <c:v>19.336300000000001</c:v>
                </c:pt>
                <c:pt idx="220">
                  <c:v>19.4162</c:v>
                </c:pt>
                <c:pt idx="221">
                  <c:v>19.497700000000002</c:v>
                </c:pt>
                <c:pt idx="222">
                  <c:v>19.580500000000001</c:v>
                </c:pt>
                <c:pt idx="223">
                  <c:v>19.6646</c:v>
                </c:pt>
                <c:pt idx="224">
                  <c:v>19.749700000000001</c:v>
                </c:pt>
                <c:pt idx="225">
                  <c:v>19.835799999999999</c:v>
                </c:pt>
                <c:pt idx="226">
                  <c:v>19.9224</c:v>
                </c:pt>
                <c:pt idx="227">
                  <c:v>20.009599999999999</c:v>
                </c:pt>
                <c:pt idx="228">
                  <c:v>20.097000000000001</c:v>
                </c:pt>
                <c:pt idx="229">
                  <c:v>20.1846</c:v>
                </c:pt>
                <c:pt idx="230">
                  <c:v>20.271899999999999</c:v>
                </c:pt>
                <c:pt idx="231">
                  <c:v>20.358899999999998</c:v>
                </c:pt>
                <c:pt idx="232">
                  <c:v>20.4453</c:v>
                </c:pt>
                <c:pt idx="233">
                  <c:v>20.530899999999999</c:v>
                </c:pt>
                <c:pt idx="234">
                  <c:v>20.615400000000001</c:v>
                </c:pt>
                <c:pt idx="235">
                  <c:v>20.698699999999999</c:v>
                </c:pt>
                <c:pt idx="236">
                  <c:v>20.7806</c:v>
                </c:pt>
                <c:pt idx="237">
                  <c:v>20.860700000000001</c:v>
                </c:pt>
                <c:pt idx="238">
                  <c:v>20.9391</c:v>
                </c:pt>
                <c:pt idx="239">
                  <c:v>21.0153</c:v>
                </c:pt>
                <c:pt idx="240">
                  <c:v>21.089400000000001</c:v>
                </c:pt>
                <c:pt idx="241">
                  <c:v>21.161000000000001</c:v>
                </c:pt>
                <c:pt idx="242">
                  <c:v>21.2301</c:v>
                </c:pt>
                <c:pt idx="243">
                  <c:v>21.296500000000002</c:v>
                </c:pt>
                <c:pt idx="244">
                  <c:v>21.360099999999999</c:v>
                </c:pt>
                <c:pt idx="245">
                  <c:v>21.4207</c:v>
                </c:pt>
                <c:pt idx="246">
                  <c:v>21.478200000000001</c:v>
                </c:pt>
                <c:pt idx="247">
                  <c:v>21.532699999999998</c:v>
                </c:pt>
                <c:pt idx="248">
                  <c:v>21.5839</c:v>
                </c:pt>
                <c:pt idx="249">
                  <c:v>21.631799999999998</c:v>
                </c:pt>
                <c:pt idx="250">
                  <c:v>21.676500000000001</c:v>
                </c:pt>
                <c:pt idx="251">
                  <c:v>21.717700000000001</c:v>
                </c:pt>
                <c:pt idx="252">
                  <c:v>21.755600000000001</c:v>
                </c:pt>
                <c:pt idx="253">
                  <c:v>21.790099999999999</c:v>
                </c:pt>
                <c:pt idx="254">
                  <c:v>21.821100000000001</c:v>
                </c:pt>
                <c:pt idx="255">
                  <c:v>21.848700000000001</c:v>
                </c:pt>
                <c:pt idx="256">
                  <c:v>21.872900000000001</c:v>
                </c:pt>
                <c:pt idx="257">
                  <c:v>21.893699999999999</c:v>
                </c:pt>
                <c:pt idx="258">
                  <c:v>21.911100000000001</c:v>
                </c:pt>
                <c:pt idx="259">
                  <c:v>21.9251</c:v>
                </c:pt>
                <c:pt idx="260">
                  <c:v>21.9358</c:v>
                </c:pt>
                <c:pt idx="261">
                  <c:v>21.943200000000001</c:v>
                </c:pt>
                <c:pt idx="262">
                  <c:v>21.947400000000002</c:v>
                </c:pt>
                <c:pt idx="263">
                  <c:v>21.9483</c:v>
                </c:pt>
                <c:pt idx="264">
                  <c:v>21.946000000000002</c:v>
                </c:pt>
                <c:pt idx="265">
                  <c:v>21.9406</c:v>
                </c:pt>
                <c:pt idx="266">
                  <c:v>21.932099999999998</c:v>
                </c:pt>
                <c:pt idx="267">
                  <c:v>21.920500000000001</c:v>
                </c:pt>
                <c:pt idx="268">
                  <c:v>21.905899999999999</c:v>
                </c:pt>
                <c:pt idx="269">
                  <c:v>21.888200000000001</c:v>
                </c:pt>
                <c:pt idx="270">
                  <c:v>21.867699999999999</c:v>
                </c:pt>
                <c:pt idx="271">
                  <c:v>21.844200000000001</c:v>
                </c:pt>
                <c:pt idx="272">
                  <c:v>21.817900000000002</c:v>
                </c:pt>
                <c:pt idx="273">
                  <c:v>21.788699999999999</c:v>
                </c:pt>
                <c:pt idx="274">
                  <c:v>21.756699999999999</c:v>
                </c:pt>
                <c:pt idx="275">
                  <c:v>21.722000000000001</c:v>
                </c:pt>
                <c:pt idx="276">
                  <c:v>21.6845</c:v>
                </c:pt>
                <c:pt idx="277">
                  <c:v>21.644400000000001</c:v>
                </c:pt>
                <c:pt idx="278">
                  <c:v>21.601700000000001</c:v>
                </c:pt>
                <c:pt idx="279">
                  <c:v>21.5565</c:v>
                </c:pt>
                <c:pt idx="280">
                  <c:v>21.508700000000001</c:v>
                </c:pt>
                <c:pt idx="281">
                  <c:v>21.458500000000001</c:v>
                </c:pt>
                <c:pt idx="282">
                  <c:v>21.405999999999999</c:v>
                </c:pt>
                <c:pt idx="283">
                  <c:v>21.351199999999999</c:v>
                </c:pt>
                <c:pt idx="284">
                  <c:v>21.2942</c:v>
                </c:pt>
                <c:pt idx="285">
                  <c:v>21.234999999999999</c:v>
                </c:pt>
                <c:pt idx="286">
                  <c:v>21.1739</c:v>
                </c:pt>
                <c:pt idx="287">
                  <c:v>21.110700000000001</c:v>
                </c:pt>
                <c:pt idx="288">
                  <c:v>21.0458</c:v>
                </c:pt>
                <c:pt idx="289">
                  <c:v>20.979099999999999</c:v>
                </c:pt>
                <c:pt idx="290">
                  <c:v>20.910899999999998</c:v>
                </c:pt>
                <c:pt idx="291">
                  <c:v>20.841100000000001</c:v>
                </c:pt>
                <c:pt idx="292">
                  <c:v>20.770099999999999</c:v>
                </c:pt>
                <c:pt idx="293">
                  <c:v>20.697800000000001</c:v>
                </c:pt>
                <c:pt idx="294">
                  <c:v>20.624500000000001</c:v>
                </c:pt>
                <c:pt idx="295">
                  <c:v>20.5503</c:v>
                </c:pt>
                <c:pt idx="296">
                  <c:v>20.4754</c:v>
                </c:pt>
                <c:pt idx="297">
                  <c:v>20.399799999999999</c:v>
                </c:pt>
                <c:pt idx="298">
                  <c:v>20.323699999999999</c:v>
                </c:pt>
                <c:pt idx="299">
                  <c:v>20.247299999999999</c:v>
                </c:pt>
                <c:pt idx="300">
                  <c:v>20.1706</c:v>
                </c:pt>
                <c:pt idx="301">
                  <c:v>20.093900000000001</c:v>
                </c:pt>
                <c:pt idx="302">
                  <c:v>20.017199999999999</c:v>
                </c:pt>
                <c:pt idx="303">
                  <c:v>19.9406</c:v>
                </c:pt>
                <c:pt idx="304">
                  <c:v>19.8643</c:v>
                </c:pt>
                <c:pt idx="305">
                  <c:v>19.788399999999999</c:v>
                </c:pt>
                <c:pt idx="306">
                  <c:v>19.712900000000001</c:v>
                </c:pt>
                <c:pt idx="307">
                  <c:v>19.637899999999998</c:v>
                </c:pt>
                <c:pt idx="308">
                  <c:v>19.563600000000001</c:v>
                </c:pt>
                <c:pt idx="309">
                  <c:v>19.489999999999998</c:v>
                </c:pt>
                <c:pt idx="310">
                  <c:v>19.417100000000001</c:v>
                </c:pt>
                <c:pt idx="311">
                  <c:v>19.345099999999999</c:v>
                </c:pt>
                <c:pt idx="312">
                  <c:v>19.274000000000001</c:v>
                </c:pt>
                <c:pt idx="313">
                  <c:v>19.203900000000001</c:v>
                </c:pt>
                <c:pt idx="314">
                  <c:v>19.134900000000002</c:v>
                </c:pt>
                <c:pt idx="315">
                  <c:v>19.0669</c:v>
                </c:pt>
                <c:pt idx="316">
                  <c:v>19</c:v>
                </c:pt>
                <c:pt idx="317">
                  <c:v>18.9343</c:v>
                </c:pt>
                <c:pt idx="318">
                  <c:v>18.869900000000001</c:v>
                </c:pt>
                <c:pt idx="319">
                  <c:v>18.806699999999999</c:v>
                </c:pt>
                <c:pt idx="320">
                  <c:v>18.744800000000001</c:v>
                </c:pt>
                <c:pt idx="321">
                  <c:v>18.6843</c:v>
                </c:pt>
                <c:pt idx="322">
                  <c:v>18.625299999999999</c:v>
                </c:pt>
                <c:pt idx="323">
                  <c:v>18.567699999999999</c:v>
                </c:pt>
                <c:pt idx="324">
                  <c:v>18.511600000000001</c:v>
                </c:pt>
                <c:pt idx="325">
                  <c:v>18.457000000000001</c:v>
                </c:pt>
                <c:pt idx="326">
                  <c:v>18.4041</c:v>
                </c:pt>
                <c:pt idx="327">
                  <c:v>18.352799999999998</c:v>
                </c:pt>
                <c:pt idx="328">
                  <c:v>18.3032</c:v>
                </c:pt>
                <c:pt idx="329">
                  <c:v>18.255299999999998</c:v>
                </c:pt>
                <c:pt idx="330">
                  <c:v>18.209199999999999</c:v>
                </c:pt>
                <c:pt idx="331">
                  <c:v>18.164999999999999</c:v>
                </c:pt>
                <c:pt idx="332">
                  <c:v>18.122499999999999</c:v>
                </c:pt>
                <c:pt idx="333">
                  <c:v>18.081900999999998</c:v>
                </c:pt>
                <c:pt idx="334">
                  <c:v>18.043201</c:v>
                </c:pt>
                <c:pt idx="335">
                  <c:v>18.0063</c:v>
                </c:pt>
                <c:pt idx="336">
                  <c:v>17.971299999999999</c:v>
                </c:pt>
                <c:pt idx="337">
                  <c:v>17.938199999999998</c:v>
                </c:pt>
                <c:pt idx="338">
                  <c:v>17.907</c:v>
                </c:pt>
                <c:pt idx="339">
                  <c:v>17.877600000000001</c:v>
                </c:pt>
                <c:pt idx="340">
                  <c:v>17.850200000000001</c:v>
                </c:pt>
                <c:pt idx="341">
                  <c:v>17.8246</c:v>
                </c:pt>
                <c:pt idx="342">
                  <c:v>17.800899999999999</c:v>
                </c:pt>
                <c:pt idx="343">
                  <c:v>17.779</c:v>
                </c:pt>
                <c:pt idx="344">
                  <c:v>17.758900000000001</c:v>
                </c:pt>
                <c:pt idx="345">
                  <c:v>17.740500000000001</c:v>
                </c:pt>
                <c:pt idx="346">
                  <c:v>17.7239</c:v>
                </c:pt>
                <c:pt idx="347">
                  <c:v>17.7088</c:v>
                </c:pt>
                <c:pt idx="348">
                  <c:v>17.6952</c:v>
                </c:pt>
                <c:pt idx="349">
                  <c:v>17.6831</c:v>
                </c:pt>
                <c:pt idx="350">
                  <c:v>17.6724</c:v>
                </c:pt>
                <c:pt idx="351">
                  <c:v>17.6629</c:v>
                </c:pt>
                <c:pt idx="352">
                  <c:v>17.654599999999999</c:v>
                </c:pt>
                <c:pt idx="353">
                  <c:v>17.647300000000001</c:v>
                </c:pt>
                <c:pt idx="354">
                  <c:v>17.640899999999998</c:v>
                </c:pt>
                <c:pt idx="355">
                  <c:v>17.635400000000001</c:v>
                </c:pt>
                <c:pt idx="356">
                  <c:v>17.630700000000001</c:v>
                </c:pt>
                <c:pt idx="357">
                  <c:v>17.6266</c:v>
                </c:pt>
                <c:pt idx="358">
                  <c:v>17.623100000000001</c:v>
                </c:pt>
                <c:pt idx="359">
                  <c:v>17.62</c:v>
                </c:pt>
                <c:pt idx="360">
                  <c:v>17.6174</c:v>
                </c:pt>
                <c:pt idx="361">
                  <c:v>17.614999999999998</c:v>
                </c:pt>
                <c:pt idx="362">
                  <c:v>17.6128</c:v>
                </c:pt>
                <c:pt idx="363">
                  <c:v>17.610800000000001</c:v>
                </c:pt>
                <c:pt idx="364">
                  <c:v>17.609000000000002</c:v>
                </c:pt>
                <c:pt idx="365">
                  <c:v>17.607099999999999</c:v>
                </c:pt>
                <c:pt idx="366">
                  <c:v>17.6053</c:v>
                </c:pt>
                <c:pt idx="367">
                  <c:v>17.6036</c:v>
                </c:pt>
                <c:pt idx="368">
                  <c:v>17.601700000000001</c:v>
                </c:pt>
                <c:pt idx="369">
                  <c:v>17.599900000000002</c:v>
                </c:pt>
                <c:pt idx="370">
                  <c:v>17.598099999999999</c:v>
                </c:pt>
                <c:pt idx="371">
                  <c:v>17.596299999999999</c:v>
                </c:pt>
                <c:pt idx="372">
                  <c:v>17.5945</c:v>
                </c:pt>
                <c:pt idx="373">
                  <c:v>17.5928</c:v>
                </c:pt>
                <c:pt idx="374">
                  <c:v>17.591100000000001</c:v>
                </c:pt>
                <c:pt idx="375">
                  <c:v>17.589600000000001</c:v>
                </c:pt>
                <c:pt idx="376">
                  <c:v>17.588200000000001</c:v>
                </c:pt>
                <c:pt idx="377">
                  <c:v>17.5871</c:v>
                </c:pt>
                <c:pt idx="378">
                  <c:v>17.586200000000002</c:v>
                </c:pt>
                <c:pt idx="379">
                  <c:v>17.585599999999999</c:v>
                </c:pt>
                <c:pt idx="380">
                  <c:v>17.5853</c:v>
                </c:pt>
                <c:pt idx="381">
                  <c:v>17.5854</c:v>
                </c:pt>
                <c:pt idx="382">
                  <c:v>17.585999999999999</c:v>
                </c:pt>
                <c:pt idx="383">
                  <c:v>17.587</c:v>
                </c:pt>
                <c:pt idx="384">
                  <c:v>17.5884</c:v>
                </c:pt>
                <c:pt idx="385">
                  <c:v>17.590399999999999</c:v>
                </c:pt>
                <c:pt idx="386">
                  <c:v>17.5928</c:v>
                </c:pt>
                <c:pt idx="387">
                  <c:v>17.595800000000001</c:v>
                </c:pt>
                <c:pt idx="388">
                  <c:v>17.599399999999999</c:v>
                </c:pt>
                <c:pt idx="389">
                  <c:v>17.6035</c:v>
                </c:pt>
                <c:pt idx="390">
                  <c:v>17.6082</c:v>
                </c:pt>
                <c:pt idx="391">
                  <c:v>17.613399999999999</c:v>
                </c:pt>
                <c:pt idx="392">
                  <c:v>17.619199999999999</c:v>
                </c:pt>
                <c:pt idx="393">
                  <c:v>17.625399999999999</c:v>
                </c:pt>
                <c:pt idx="394">
                  <c:v>17.632100000000001</c:v>
                </c:pt>
                <c:pt idx="395">
                  <c:v>17.639299999999999</c:v>
                </c:pt>
                <c:pt idx="396">
                  <c:v>17.646799999999999</c:v>
                </c:pt>
                <c:pt idx="397">
                  <c:v>17.654699999999998</c:v>
                </c:pt>
                <c:pt idx="398">
                  <c:v>17.6629</c:v>
                </c:pt>
                <c:pt idx="399">
                  <c:v>17.671299999999999</c:v>
                </c:pt>
                <c:pt idx="400">
                  <c:v>17.6799</c:v>
                </c:pt>
                <c:pt idx="401">
                  <c:v>17.688600000000001</c:v>
                </c:pt>
                <c:pt idx="402">
                  <c:v>17.697400000000002</c:v>
                </c:pt>
                <c:pt idx="403">
                  <c:v>17.706199999999999</c:v>
                </c:pt>
                <c:pt idx="404">
                  <c:v>17.715</c:v>
                </c:pt>
                <c:pt idx="405">
                  <c:v>17.723800000000001</c:v>
                </c:pt>
                <c:pt idx="406">
                  <c:v>17.732500000000002</c:v>
                </c:pt>
                <c:pt idx="407">
                  <c:v>17.741</c:v>
                </c:pt>
                <c:pt idx="408">
                  <c:v>17.749400000000001</c:v>
                </c:pt>
                <c:pt idx="409">
                  <c:v>17.7577</c:v>
                </c:pt>
                <c:pt idx="410">
                  <c:v>17.765699999999999</c:v>
                </c:pt>
                <c:pt idx="411">
                  <c:v>17.773499999999999</c:v>
                </c:pt>
                <c:pt idx="412">
                  <c:v>17.781099999999999</c:v>
                </c:pt>
                <c:pt idx="413">
                  <c:v>17.788399999999999</c:v>
                </c:pt>
                <c:pt idx="414">
                  <c:v>17.795500000000001</c:v>
                </c:pt>
                <c:pt idx="415">
                  <c:v>17.802299999999999</c:v>
                </c:pt>
                <c:pt idx="416">
                  <c:v>17.808900000000001</c:v>
                </c:pt>
                <c:pt idx="417">
                  <c:v>17.8154</c:v>
                </c:pt>
                <c:pt idx="418">
                  <c:v>17.8216</c:v>
                </c:pt>
                <c:pt idx="419">
                  <c:v>17.8277</c:v>
                </c:pt>
                <c:pt idx="420">
                  <c:v>17.8337</c:v>
                </c:pt>
                <c:pt idx="421">
                  <c:v>17.839500000000001</c:v>
                </c:pt>
                <c:pt idx="422">
                  <c:v>17.845300000000002</c:v>
                </c:pt>
                <c:pt idx="423">
                  <c:v>17.851099999999999</c:v>
                </c:pt>
                <c:pt idx="424">
                  <c:v>17.8568</c:v>
                </c:pt>
                <c:pt idx="425">
                  <c:v>17.862500000000001</c:v>
                </c:pt>
                <c:pt idx="426">
                  <c:v>17.868300000000001</c:v>
                </c:pt>
                <c:pt idx="427">
                  <c:v>17.873999999999999</c:v>
                </c:pt>
                <c:pt idx="428">
                  <c:v>17.879899999999999</c:v>
                </c:pt>
                <c:pt idx="429">
                  <c:v>17.8858</c:v>
                </c:pt>
                <c:pt idx="430">
                  <c:v>17.8917</c:v>
                </c:pt>
                <c:pt idx="431">
                  <c:v>17.8977</c:v>
                </c:pt>
                <c:pt idx="432">
                  <c:v>17.9038</c:v>
                </c:pt>
                <c:pt idx="433">
                  <c:v>17.9099</c:v>
                </c:pt>
                <c:pt idx="434">
                  <c:v>17.916</c:v>
                </c:pt>
                <c:pt idx="435">
                  <c:v>17.9222</c:v>
                </c:pt>
                <c:pt idx="436">
                  <c:v>17.9283</c:v>
                </c:pt>
                <c:pt idx="437">
                  <c:v>17.9343</c:v>
                </c:pt>
                <c:pt idx="438">
                  <c:v>17.940300000000001</c:v>
                </c:pt>
                <c:pt idx="439">
                  <c:v>17.946100000000001</c:v>
                </c:pt>
                <c:pt idx="440">
                  <c:v>17.951699999999999</c:v>
                </c:pt>
                <c:pt idx="441">
                  <c:v>17.9572</c:v>
                </c:pt>
                <c:pt idx="442">
                  <c:v>17.962299999999999</c:v>
                </c:pt>
                <c:pt idx="443">
                  <c:v>17.967199999999998</c:v>
                </c:pt>
                <c:pt idx="444">
                  <c:v>17.971699999999998</c:v>
                </c:pt>
                <c:pt idx="445">
                  <c:v>17.9757</c:v>
                </c:pt>
                <c:pt idx="446">
                  <c:v>17.979399999999998</c:v>
                </c:pt>
                <c:pt idx="447">
                  <c:v>17.982600000000001</c:v>
                </c:pt>
                <c:pt idx="448">
                  <c:v>17.985199999999999</c:v>
                </c:pt>
                <c:pt idx="449">
                  <c:v>17.987300000000001</c:v>
                </c:pt>
                <c:pt idx="450">
                  <c:v>17.988900000000001</c:v>
                </c:pt>
                <c:pt idx="451">
                  <c:v>17.989799999999999</c:v>
                </c:pt>
                <c:pt idx="452">
                  <c:v>17.990200000000002</c:v>
                </c:pt>
                <c:pt idx="453">
                  <c:v>17.989899999999999</c:v>
                </c:pt>
                <c:pt idx="454">
                  <c:v>17.989000000000001</c:v>
                </c:pt>
                <c:pt idx="455">
                  <c:v>17.9876</c:v>
                </c:pt>
                <c:pt idx="456">
                  <c:v>17.985600000000002</c:v>
                </c:pt>
                <c:pt idx="457">
                  <c:v>17.982900000000001</c:v>
                </c:pt>
                <c:pt idx="458">
                  <c:v>17.979800000000001</c:v>
                </c:pt>
                <c:pt idx="459">
                  <c:v>17.976099999999999</c:v>
                </c:pt>
                <c:pt idx="460">
                  <c:v>17.971800000000002</c:v>
                </c:pt>
                <c:pt idx="461">
                  <c:v>17.967099999999999</c:v>
                </c:pt>
                <c:pt idx="462">
                  <c:v>17.962</c:v>
                </c:pt>
                <c:pt idx="463">
                  <c:v>17.956399999999999</c:v>
                </c:pt>
                <c:pt idx="464">
                  <c:v>17.950500000000002</c:v>
                </c:pt>
                <c:pt idx="465">
                  <c:v>17.944299999999998</c:v>
                </c:pt>
                <c:pt idx="466">
                  <c:v>17.937799999999999</c:v>
                </c:pt>
                <c:pt idx="467">
                  <c:v>17.931100000000001</c:v>
                </c:pt>
                <c:pt idx="468">
                  <c:v>17.924299999999999</c:v>
                </c:pt>
                <c:pt idx="469">
                  <c:v>17.917400000000001</c:v>
                </c:pt>
                <c:pt idx="470">
                  <c:v>17.910499999999999</c:v>
                </c:pt>
                <c:pt idx="471">
                  <c:v>17.903500000000001</c:v>
                </c:pt>
                <c:pt idx="472">
                  <c:v>17.896599999999999</c:v>
                </c:pt>
                <c:pt idx="473">
                  <c:v>17.889800000000001</c:v>
                </c:pt>
                <c:pt idx="474">
                  <c:v>17.883099999999999</c:v>
                </c:pt>
                <c:pt idx="475">
                  <c:v>17.8765</c:v>
                </c:pt>
                <c:pt idx="476">
                  <c:v>17.870200000000001</c:v>
                </c:pt>
                <c:pt idx="477">
                  <c:v>17.864000000000001</c:v>
                </c:pt>
                <c:pt idx="478">
                  <c:v>17.8582</c:v>
                </c:pt>
                <c:pt idx="479">
                  <c:v>17.852499999999999</c:v>
                </c:pt>
                <c:pt idx="480">
                  <c:v>17.847200000000001</c:v>
                </c:pt>
                <c:pt idx="481">
                  <c:v>17.842099999999999</c:v>
                </c:pt>
                <c:pt idx="482">
                  <c:v>17.837299999999999</c:v>
                </c:pt>
                <c:pt idx="483">
                  <c:v>17.832799999999999</c:v>
                </c:pt>
                <c:pt idx="484">
                  <c:v>17.828600000000002</c:v>
                </c:pt>
                <c:pt idx="485">
                  <c:v>17.8247</c:v>
                </c:pt>
                <c:pt idx="486">
                  <c:v>17.821000000000002</c:v>
                </c:pt>
                <c:pt idx="487">
                  <c:v>17.817599999999999</c:v>
                </c:pt>
                <c:pt idx="488">
                  <c:v>17.814399999999999</c:v>
                </c:pt>
                <c:pt idx="489">
                  <c:v>17.811399999999999</c:v>
                </c:pt>
                <c:pt idx="490">
                  <c:v>17.808599999999998</c:v>
                </c:pt>
                <c:pt idx="491">
                  <c:v>17.806000000000001</c:v>
                </c:pt>
                <c:pt idx="492">
                  <c:v>17.8035</c:v>
                </c:pt>
                <c:pt idx="493">
                  <c:v>17.801200000000001</c:v>
                </c:pt>
                <c:pt idx="494">
                  <c:v>17.798999999999999</c:v>
                </c:pt>
                <c:pt idx="495">
                  <c:v>17.796800000000001</c:v>
                </c:pt>
                <c:pt idx="496">
                  <c:v>17.794799999999999</c:v>
                </c:pt>
                <c:pt idx="497">
                  <c:v>17.7927</c:v>
                </c:pt>
                <c:pt idx="498">
                  <c:v>17.790700000000001</c:v>
                </c:pt>
                <c:pt idx="499">
                  <c:v>17.788699999999999</c:v>
                </c:pt>
                <c:pt idx="500">
                  <c:v>17.786799999999999</c:v>
                </c:pt>
                <c:pt idx="501">
                  <c:v>17.784800000000001</c:v>
                </c:pt>
                <c:pt idx="502">
                  <c:v>17.782800000000002</c:v>
                </c:pt>
                <c:pt idx="503">
                  <c:v>17.780799999999999</c:v>
                </c:pt>
                <c:pt idx="504">
                  <c:v>17.778700000000001</c:v>
                </c:pt>
                <c:pt idx="505">
                  <c:v>17.776700000000002</c:v>
                </c:pt>
                <c:pt idx="506">
                  <c:v>17.7746</c:v>
                </c:pt>
                <c:pt idx="507">
                  <c:v>17.772500000000001</c:v>
                </c:pt>
                <c:pt idx="508">
                  <c:v>17.770399999999999</c:v>
                </c:pt>
                <c:pt idx="509">
                  <c:v>17.7682</c:v>
                </c:pt>
                <c:pt idx="510">
                  <c:v>17.766100000000002</c:v>
                </c:pt>
                <c:pt idx="511">
                  <c:v>17.7639</c:v>
                </c:pt>
                <c:pt idx="512">
                  <c:v>17.761700000000001</c:v>
                </c:pt>
                <c:pt idx="513">
                  <c:v>17.759499999999999</c:v>
                </c:pt>
                <c:pt idx="514">
                  <c:v>17.757400000000001</c:v>
                </c:pt>
                <c:pt idx="515">
                  <c:v>17.755299999999998</c:v>
                </c:pt>
                <c:pt idx="516">
                  <c:v>17.7532</c:v>
                </c:pt>
                <c:pt idx="517">
                  <c:v>17.751200000000001</c:v>
                </c:pt>
                <c:pt idx="518">
                  <c:v>17.749199999999998</c:v>
                </c:pt>
                <c:pt idx="519">
                  <c:v>17.747299999999999</c:v>
                </c:pt>
                <c:pt idx="520">
                  <c:v>17.7454</c:v>
                </c:pt>
                <c:pt idx="521">
                  <c:v>17.743600000000001</c:v>
                </c:pt>
                <c:pt idx="522">
                  <c:v>17.741800000000001</c:v>
                </c:pt>
                <c:pt idx="523">
                  <c:v>17.740099999999998</c:v>
                </c:pt>
                <c:pt idx="524">
                  <c:v>17.738499999999998</c:v>
                </c:pt>
                <c:pt idx="525">
                  <c:v>17.736899999999999</c:v>
                </c:pt>
                <c:pt idx="526">
                  <c:v>17.735299999999999</c:v>
                </c:pt>
                <c:pt idx="527">
                  <c:v>17.733799999999999</c:v>
                </c:pt>
                <c:pt idx="528">
                  <c:v>17.732199999999999</c:v>
                </c:pt>
                <c:pt idx="529">
                  <c:v>17.730699999999999</c:v>
                </c:pt>
                <c:pt idx="530">
                  <c:v>17.729099999999999</c:v>
                </c:pt>
                <c:pt idx="531">
                  <c:v>17.727499999999999</c:v>
                </c:pt>
                <c:pt idx="532">
                  <c:v>17.725899999999999</c:v>
                </c:pt>
                <c:pt idx="533">
                  <c:v>17.7242</c:v>
                </c:pt>
                <c:pt idx="534">
                  <c:v>17.722300000000001</c:v>
                </c:pt>
                <c:pt idx="535">
                  <c:v>17.720400000000001</c:v>
                </c:pt>
                <c:pt idx="536">
                  <c:v>17.718299999999999</c:v>
                </c:pt>
                <c:pt idx="537">
                  <c:v>17.716100000000001</c:v>
                </c:pt>
                <c:pt idx="538">
                  <c:v>17.713799999999999</c:v>
                </c:pt>
                <c:pt idx="539">
                  <c:v>17.711200000000002</c:v>
                </c:pt>
                <c:pt idx="540">
                  <c:v>17.708500000000001</c:v>
                </c:pt>
                <c:pt idx="541">
                  <c:v>17.705500000000001</c:v>
                </c:pt>
                <c:pt idx="542">
                  <c:v>17.702400000000001</c:v>
                </c:pt>
                <c:pt idx="543">
                  <c:v>17.699000000000002</c:v>
                </c:pt>
                <c:pt idx="544">
                  <c:v>17.695399999999999</c:v>
                </c:pt>
                <c:pt idx="545">
                  <c:v>17.691600000000001</c:v>
                </c:pt>
                <c:pt idx="546">
                  <c:v>17.6875</c:v>
                </c:pt>
                <c:pt idx="547">
                  <c:v>17.683199999999999</c:v>
                </c:pt>
                <c:pt idx="548">
                  <c:v>17.678699999999999</c:v>
                </c:pt>
                <c:pt idx="549">
                  <c:v>17.673999999999999</c:v>
                </c:pt>
                <c:pt idx="550">
                  <c:v>17.669</c:v>
                </c:pt>
                <c:pt idx="551">
                  <c:v>17.663900000000002</c:v>
                </c:pt>
                <c:pt idx="552">
                  <c:v>17.6586</c:v>
                </c:pt>
                <c:pt idx="553">
                  <c:v>17.653199999999998</c:v>
                </c:pt>
                <c:pt idx="554">
                  <c:v>17.6477</c:v>
                </c:pt>
                <c:pt idx="555">
                  <c:v>17.641999999999999</c:v>
                </c:pt>
                <c:pt idx="556">
                  <c:v>17.636199999999999</c:v>
                </c:pt>
                <c:pt idx="557">
                  <c:v>17.630400000000002</c:v>
                </c:pt>
                <c:pt idx="558">
                  <c:v>17.624500000000001</c:v>
                </c:pt>
                <c:pt idx="559">
                  <c:v>17.6187</c:v>
                </c:pt>
                <c:pt idx="560">
                  <c:v>17.6128</c:v>
                </c:pt>
                <c:pt idx="561">
                  <c:v>17.606999999999999</c:v>
                </c:pt>
                <c:pt idx="562">
                  <c:v>17.601299999999998</c:v>
                </c:pt>
                <c:pt idx="563">
                  <c:v>17.595700000000001</c:v>
                </c:pt>
                <c:pt idx="564">
                  <c:v>17.590199999999999</c:v>
                </c:pt>
                <c:pt idx="565">
                  <c:v>17.584900000000001</c:v>
                </c:pt>
                <c:pt idx="566">
                  <c:v>17.579799999999999</c:v>
                </c:pt>
                <c:pt idx="567">
                  <c:v>17.5748</c:v>
                </c:pt>
                <c:pt idx="568">
                  <c:v>17.5701</c:v>
                </c:pt>
                <c:pt idx="569">
                  <c:v>17.5656</c:v>
                </c:pt>
                <c:pt idx="570">
                  <c:v>17.561399999999999</c:v>
                </c:pt>
                <c:pt idx="571">
                  <c:v>17.557400000000001</c:v>
                </c:pt>
                <c:pt idx="572">
                  <c:v>17.553699999999999</c:v>
                </c:pt>
                <c:pt idx="573">
                  <c:v>17.5503</c:v>
                </c:pt>
                <c:pt idx="574">
                  <c:v>17.5472</c:v>
                </c:pt>
                <c:pt idx="575">
                  <c:v>17.5444</c:v>
                </c:pt>
                <c:pt idx="576">
                  <c:v>17.541899999999998</c:v>
                </c:pt>
                <c:pt idx="577">
                  <c:v>17.5397</c:v>
                </c:pt>
                <c:pt idx="578">
                  <c:v>17.537800000000001</c:v>
                </c:pt>
                <c:pt idx="579">
                  <c:v>17.536200000000001</c:v>
                </c:pt>
                <c:pt idx="580">
                  <c:v>17.5349</c:v>
                </c:pt>
                <c:pt idx="581">
                  <c:v>17.533899999999999</c:v>
                </c:pt>
                <c:pt idx="582">
                  <c:v>17.533300000000001</c:v>
                </c:pt>
                <c:pt idx="583">
                  <c:v>17.532900000000001</c:v>
                </c:pt>
                <c:pt idx="584">
                  <c:v>17.532900000000001</c:v>
                </c:pt>
                <c:pt idx="585">
                  <c:v>17.533200000000001</c:v>
                </c:pt>
                <c:pt idx="586">
                  <c:v>17.533799999999999</c:v>
                </c:pt>
                <c:pt idx="587">
                  <c:v>17.534700000000001</c:v>
                </c:pt>
                <c:pt idx="588">
                  <c:v>17.535900000000002</c:v>
                </c:pt>
                <c:pt idx="589">
                  <c:v>17.537400000000002</c:v>
                </c:pt>
                <c:pt idx="590">
                  <c:v>17.539200000000001</c:v>
                </c:pt>
                <c:pt idx="591">
                  <c:v>17.5413</c:v>
                </c:pt>
                <c:pt idx="592">
                  <c:v>17.543600000000001</c:v>
                </c:pt>
                <c:pt idx="593">
                  <c:v>17.546299999999999</c:v>
                </c:pt>
                <c:pt idx="594">
                  <c:v>17.549099999999999</c:v>
                </c:pt>
                <c:pt idx="595">
                  <c:v>17.552299999999999</c:v>
                </c:pt>
                <c:pt idx="596">
                  <c:v>17.555599999999998</c:v>
                </c:pt>
                <c:pt idx="597">
                  <c:v>17.559200000000001</c:v>
                </c:pt>
                <c:pt idx="598">
                  <c:v>17.562899999999999</c:v>
                </c:pt>
                <c:pt idx="599">
                  <c:v>17.566800000000001</c:v>
                </c:pt>
                <c:pt idx="600">
                  <c:v>17.570900000000002</c:v>
                </c:pt>
                <c:pt idx="601">
                  <c:v>17.575099999999999</c:v>
                </c:pt>
                <c:pt idx="602">
                  <c:v>17.5794</c:v>
                </c:pt>
                <c:pt idx="603">
                  <c:v>17.5838</c:v>
                </c:pt>
                <c:pt idx="604">
                  <c:v>17.588200000000001</c:v>
                </c:pt>
                <c:pt idx="605">
                  <c:v>17.592700000000001</c:v>
                </c:pt>
                <c:pt idx="606">
                  <c:v>17.597100000000001</c:v>
                </c:pt>
                <c:pt idx="607">
                  <c:v>17.601500000000001</c:v>
                </c:pt>
                <c:pt idx="608">
                  <c:v>17.605899999999998</c:v>
                </c:pt>
                <c:pt idx="609">
                  <c:v>17.610099999999999</c:v>
                </c:pt>
                <c:pt idx="610">
                  <c:v>17.6142</c:v>
                </c:pt>
                <c:pt idx="611">
                  <c:v>17.618200000000002</c:v>
                </c:pt>
                <c:pt idx="612">
                  <c:v>17.622</c:v>
                </c:pt>
                <c:pt idx="613">
                  <c:v>17.625499999999999</c:v>
                </c:pt>
                <c:pt idx="614">
                  <c:v>17.628799999999998</c:v>
                </c:pt>
                <c:pt idx="615">
                  <c:v>17.631799999999998</c:v>
                </c:pt>
                <c:pt idx="616">
                  <c:v>17.634599999999999</c:v>
                </c:pt>
                <c:pt idx="617">
                  <c:v>17.637</c:v>
                </c:pt>
                <c:pt idx="618">
                  <c:v>17.639099999999999</c:v>
                </c:pt>
                <c:pt idx="619">
                  <c:v>17.640799999999999</c:v>
                </c:pt>
                <c:pt idx="620">
                  <c:v>17.642099999999999</c:v>
                </c:pt>
                <c:pt idx="621">
                  <c:v>17.6431</c:v>
                </c:pt>
                <c:pt idx="622">
                  <c:v>17.643699999999999</c:v>
                </c:pt>
                <c:pt idx="623">
                  <c:v>17.643899999999999</c:v>
                </c:pt>
                <c:pt idx="624">
                  <c:v>17.643699999999999</c:v>
                </c:pt>
                <c:pt idx="625">
                  <c:v>17.6431</c:v>
                </c:pt>
                <c:pt idx="626">
                  <c:v>17.642199999999999</c:v>
                </c:pt>
                <c:pt idx="627">
                  <c:v>17.640999999999998</c:v>
                </c:pt>
                <c:pt idx="628">
                  <c:v>17.639399999999998</c:v>
                </c:pt>
                <c:pt idx="629">
                  <c:v>17.637499999999999</c:v>
                </c:pt>
                <c:pt idx="630">
                  <c:v>17.6355</c:v>
                </c:pt>
                <c:pt idx="631">
                  <c:v>17.633199999999999</c:v>
                </c:pt>
                <c:pt idx="632">
                  <c:v>17.630700000000001</c:v>
                </c:pt>
                <c:pt idx="633">
                  <c:v>17.6281</c:v>
                </c:pt>
                <c:pt idx="634">
                  <c:v>17.625499999999999</c:v>
                </c:pt>
                <c:pt idx="635">
                  <c:v>17.622800000000002</c:v>
                </c:pt>
                <c:pt idx="636">
                  <c:v>17.620100000000001</c:v>
                </c:pt>
                <c:pt idx="637">
                  <c:v>17.6174</c:v>
                </c:pt>
                <c:pt idx="638">
                  <c:v>17.614799999999999</c:v>
                </c:pt>
                <c:pt idx="639">
                  <c:v>17.612400000000001</c:v>
                </c:pt>
                <c:pt idx="640">
                  <c:v>17.610099999999999</c:v>
                </c:pt>
                <c:pt idx="641">
                  <c:v>17.608000000000001</c:v>
                </c:pt>
                <c:pt idx="642">
                  <c:v>17.606100000000001</c:v>
                </c:pt>
                <c:pt idx="643">
                  <c:v>17.604399999999998</c:v>
                </c:pt>
                <c:pt idx="644">
                  <c:v>17.603000000000002</c:v>
                </c:pt>
                <c:pt idx="645">
                  <c:v>17.601900000000001</c:v>
                </c:pt>
                <c:pt idx="646">
                  <c:v>17.601099999999999</c:v>
                </c:pt>
                <c:pt idx="647">
                  <c:v>17.6005</c:v>
                </c:pt>
                <c:pt idx="648">
                  <c:v>17.600300000000001</c:v>
                </c:pt>
                <c:pt idx="649">
                  <c:v>17.600300000000001</c:v>
                </c:pt>
                <c:pt idx="650">
                  <c:v>17.6006</c:v>
                </c:pt>
                <c:pt idx="651">
                  <c:v>17.601199999999999</c:v>
                </c:pt>
                <c:pt idx="652">
                  <c:v>17.602</c:v>
                </c:pt>
                <c:pt idx="653">
                  <c:v>17.603100000000001</c:v>
                </c:pt>
                <c:pt idx="654">
                  <c:v>17.604299999999999</c:v>
                </c:pt>
                <c:pt idx="655">
                  <c:v>17.605699999999999</c:v>
                </c:pt>
                <c:pt idx="656">
                  <c:v>17.607299999999999</c:v>
                </c:pt>
                <c:pt idx="657">
                  <c:v>17.608899999999998</c:v>
                </c:pt>
                <c:pt idx="658">
                  <c:v>17.610600000000002</c:v>
                </c:pt>
                <c:pt idx="659">
                  <c:v>17.612400000000001</c:v>
                </c:pt>
                <c:pt idx="660">
                  <c:v>17.614100000000001</c:v>
                </c:pt>
                <c:pt idx="661">
                  <c:v>17.6157</c:v>
                </c:pt>
                <c:pt idx="662">
                  <c:v>17.6172</c:v>
                </c:pt>
                <c:pt idx="663">
                  <c:v>17.618600000000001</c:v>
                </c:pt>
                <c:pt idx="664">
                  <c:v>17.619800000000001</c:v>
                </c:pt>
                <c:pt idx="665">
                  <c:v>17.620799999999999</c:v>
                </c:pt>
                <c:pt idx="666">
                  <c:v>17.621500000000001</c:v>
                </c:pt>
                <c:pt idx="667">
                  <c:v>17.6219</c:v>
                </c:pt>
                <c:pt idx="668">
                  <c:v>17.6219</c:v>
                </c:pt>
                <c:pt idx="669">
                  <c:v>17.621500000000001</c:v>
                </c:pt>
                <c:pt idx="670">
                  <c:v>17.620799999999999</c:v>
                </c:pt>
                <c:pt idx="671">
                  <c:v>17.619599999999998</c:v>
                </c:pt>
                <c:pt idx="672">
                  <c:v>17.617999999999999</c:v>
                </c:pt>
                <c:pt idx="673">
                  <c:v>17.616</c:v>
                </c:pt>
                <c:pt idx="674">
                  <c:v>17.613399999999999</c:v>
                </c:pt>
                <c:pt idx="675">
                  <c:v>17.610399999999998</c:v>
                </c:pt>
                <c:pt idx="676">
                  <c:v>17.6069</c:v>
                </c:pt>
                <c:pt idx="677">
                  <c:v>17.603000000000002</c:v>
                </c:pt>
                <c:pt idx="678">
                  <c:v>17.598600000000001</c:v>
                </c:pt>
                <c:pt idx="679">
                  <c:v>17.593800000000002</c:v>
                </c:pt>
                <c:pt idx="680">
                  <c:v>17.5886</c:v>
                </c:pt>
                <c:pt idx="681">
                  <c:v>17.582999999999998</c:v>
                </c:pt>
                <c:pt idx="682">
                  <c:v>17.577000000000002</c:v>
                </c:pt>
                <c:pt idx="683">
                  <c:v>17.570799999999998</c:v>
                </c:pt>
                <c:pt idx="684">
                  <c:v>17.5642</c:v>
                </c:pt>
                <c:pt idx="685">
                  <c:v>17.557400000000001</c:v>
                </c:pt>
                <c:pt idx="686">
                  <c:v>17.5503</c:v>
                </c:pt>
                <c:pt idx="687">
                  <c:v>17.543099999999999</c:v>
                </c:pt>
                <c:pt idx="688">
                  <c:v>17.535799999999998</c:v>
                </c:pt>
                <c:pt idx="689">
                  <c:v>17.528400000000001</c:v>
                </c:pt>
                <c:pt idx="690">
                  <c:v>17.521000000000001</c:v>
                </c:pt>
                <c:pt idx="691">
                  <c:v>17.5136</c:v>
                </c:pt>
                <c:pt idx="692">
                  <c:v>17.5063</c:v>
                </c:pt>
                <c:pt idx="693">
                  <c:v>17.499099999999999</c:v>
                </c:pt>
                <c:pt idx="694">
                  <c:v>17.492100000000001</c:v>
                </c:pt>
                <c:pt idx="695">
                  <c:v>17.485299999999999</c:v>
                </c:pt>
                <c:pt idx="696">
                  <c:v>17.4788</c:v>
                </c:pt>
                <c:pt idx="697">
                  <c:v>17.4727</c:v>
                </c:pt>
                <c:pt idx="698">
                  <c:v>17.466899999999999</c:v>
                </c:pt>
                <c:pt idx="699">
                  <c:v>17.461500000000001</c:v>
                </c:pt>
                <c:pt idx="700">
                  <c:v>17.456600000000002</c:v>
                </c:pt>
                <c:pt idx="701">
                  <c:v>17.452200000000001</c:v>
                </c:pt>
                <c:pt idx="702">
                  <c:v>17.4483</c:v>
                </c:pt>
                <c:pt idx="703">
                  <c:v>17.445</c:v>
                </c:pt>
                <c:pt idx="704">
                  <c:v>17.442299999999999</c:v>
                </c:pt>
                <c:pt idx="705">
                  <c:v>17.440200000000001</c:v>
                </c:pt>
                <c:pt idx="706">
                  <c:v>17.438800000000001</c:v>
                </c:pt>
                <c:pt idx="707">
                  <c:v>17.437999999999999</c:v>
                </c:pt>
                <c:pt idx="708">
                  <c:v>17.437799999999999</c:v>
                </c:pt>
                <c:pt idx="709">
                  <c:v>17.438400000000001</c:v>
                </c:pt>
                <c:pt idx="710">
                  <c:v>17.439599999999999</c:v>
                </c:pt>
                <c:pt idx="711">
                  <c:v>17.441400000000002</c:v>
                </c:pt>
                <c:pt idx="712">
                  <c:v>17.443899999999999</c:v>
                </c:pt>
                <c:pt idx="713">
                  <c:v>17.446999999999999</c:v>
                </c:pt>
                <c:pt idx="714">
                  <c:v>17.450800000000001</c:v>
                </c:pt>
                <c:pt idx="715">
                  <c:v>17.455100000000002</c:v>
                </c:pt>
                <c:pt idx="716">
                  <c:v>17.459900000000001</c:v>
                </c:pt>
                <c:pt idx="717">
                  <c:v>17.465299999999999</c:v>
                </c:pt>
                <c:pt idx="718">
                  <c:v>17.4712</c:v>
                </c:pt>
                <c:pt idx="719">
                  <c:v>17.477499999999999</c:v>
                </c:pt>
                <c:pt idx="720">
                  <c:v>17.484300000000001</c:v>
                </c:pt>
                <c:pt idx="721">
                  <c:v>17.491399999999999</c:v>
                </c:pt>
                <c:pt idx="722">
                  <c:v>17.498899999999999</c:v>
                </c:pt>
                <c:pt idx="723">
                  <c:v>17.506499999999999</c:v>
                </c:pt>
                <c:pt idx="724">
                  <c:v>17.514299999999999</c:v>
                </c:pt>
                <c:pt idx="725">
                  <c:v>17.522200000000002</c:v>
                </c:pt>
                <c:pt idx="726">
                  <c:v>17.53</c:v>
                </c:pt>
                <c:pt idx="727">
                  <c:v>17.537800000000001</c:v>
                </c:pt>
                <c:pt idx="728">
                  <c:v>17.545400000000001</c:v>
                </c:pt>
                <c:pt idx="729">
                  <c:v>17.552800000000001</c:v>
                </c:pt>
                <c:pt idx="730">
                  <c:v>17.559999999999999</c:v>
                </c:pt>
                <c:pt idx="731">
                  <c:v>17.566800000000001</c:v>
                </c:pt>
                <c:pt idx="732">
                  <c:v>17.5732</c:v>
                </c:pt>
                <c:pt idx="733">
                  <c:v>17.5792</c:v>
                </c:pt>
                <c:pt idx="734">
                  <c:v>17.584600000000002</c:v>
                </c:pt>
                <c:pt idx="735">
                  <c:v>17.589600000000001</c:v>
                </c:pt>
                <c:pt idx="736">
                  <c:v>17.594000000000001</c:v>
                </c:pt>
                <c:pt idx="737">
                  <c:v>17.597899999999999</c:v>
                </c:pt>
                <c:pt idx="738">
                  <c:v>17.601099999999999</c:v>
                </c:pt>
                <c:pt idx="739">
                  <c:v>17.6037</c:v>
                </c:pt>
                <c:pt idx="740">
                  <c:v>17.605699999999999</c:v>
                </c:pt>
                <c:pt idx="741">
                  <c:v>17.607099999999999</c:v>
                </c:pt>
                <c:pt idx="742">
                  <c:v>17.607900000000001</c:v>
                </c:pt>
                <c:pt idx="743">
                  <c:v>17.6081</c:v>
                </c:pt>
                <c:pt idx="744">
                  <c:v>17.607700000000001</c:v>
                </c:pt>
                <c:pt idx="745">
                  <c:v>17.6067</c:v>
                </c:pt>
                <c:pt idx="746">
                  <c:v>17.6052</c:v>
                </c:pt>
                <c:pt idx="747">
                  <c:v>17.603300000000001</c:v>
                </c:pt>
                <c:pt idx="748">
                  <c:v>17.6008</c:v>
                </c:pt>
                <c:pt idx="749">
                  <c:v>17.597999999999999</c:v>
                </c:pt>
                <c:pt idx="750">
                  <c:v>17.594799999999999</c:v>
                </c:pt>
                <c:pt idx="751">
                  <c:v>17.5913</c:v>
                </c:pt>
                <c:pt idx="752">
                  <c:v>17.587499999999999</c:v>
                </c:pt>
                <c:pt idx="753">
                  <c:v>17.583600000000001</c:v>
                </c:pt>
                <c:pt idx="754">
                  <c:v>17.579499999999999</c:v>
                </c:pt>
                <c:pt idx="755">
                  <c:v>17.575299999999999</c:v>
                </c:pt>
                <c:pt idx="756">
                  <c:v>17.571000000000002</c:v>
                </c:pt>
                <c:pt idx="757">
                  <c:v>17.5669</c:v>
                </c:pt>
                <c:pt idx="758">
                  <c:v>17.562799999999999</c:v>
                </c:pt>
                <c:pt idx="759">
                  <c:v>17.558800000000002</c:v>
                </c:pt>
                <c:pt idx="760">
                  <c:v>17.555099999999999</c:v>
                </c:pt>
                <c:pt idx="761">
                  <c:v>17.5517</c:v>
                </c:pt>
                <c:pt idx="762">
                  <c:v>17.5486</c:v>
                </c:pt>
                <c:pt idx="763">
                  <c:v>17.5459</c:v>
                </c:pt>
                <c:pt idx="764">
                  <c:v>17.543600000000001</c:v>
                </c:pt>
                <c:pt idx="765">
                  <c:v>17.541699999999999</c:v>
                </c:pt>
                <c:pt idx="766">
                  <c:v>17.540399999999998</c:v>
                </c:pt>
                <c:pt idx="767">
                  <c:v>17.5396</c:v>
                </c:pt>
                <c:pt idx="768">
                  <c:v>17.539400000000001</c:v>
                </c:pt>
                <c:pt idx="769">
                  <c:v>17.5398</c:v>
                </c:pt>
                <c:pt idx="770">
                  <c:v>17.540700000000001</c:v>
                </c:pt>
                <c:pt idx="771">
                  <c:v>17.542400000000001</c:v>
                </c:pt>
                <c:pt idx="772">
                  <c:v>17.5444</c:v>
                </c:pt>
                <c:pt idx="773">
                  <c:v>17.546900000000001</c:v>
                </c:pt>
                <c:pt idx="774">
                  <c:v>17.549800000000001</c:v>
                </c:pt>
                <c:pt idx="775">
                  <c:v>17.553100000000001</c:v>
                </c:pt>
                <c:pt idx="776">
                  <c:v>17.556799999999999</c:v>
                </c:pt>
                <c:pt idx="777">
                  <c:v>17.560700000000001</c:v>
                </c:pt>
                <c:pt idx="778">
                  <c:v>17.565000000000001</c:v>
                </c:pt>
                <c:pt idx="779">
                  <c:v>17.569400000000002</c:v>
                </c:pt>
                <c:pt idx="780">
                  <c:v>17.574000000000002</c:v>
                </c:pt>
                <c:pt idx="781">
                  <c:v>17.578700000000001</c:v>
                </c:pt>
                <c:pt idx="782">
                  <c:v>17.583600000000001</c:v>
                </c:pt>
                <c:pt idx="783">
                  <c:v>17.5884</c:v>
                </c:pt>
                <c:pt idx="784">
                  <c:v>17.5932</c:v>
                </c:pt>
                <c:pt idx="785">
                  <c:v>17.597999999999999</c:v>
                </c:pt>
                <c:pt idx="786">
                  <c:v>17.602599999999999</c:v>
                </c:pt>
                <c:pt idx="787">
                  <c:v>17.606999999999999</c:v>
                </c:pt>
                <c:pt idx="788">
                  <c:v>17.6112</c:v>
                </c:pt>
                <c:pt idx="789">
                  <c:v>17.615099999999998</c:v>
                </c:pt>
                <c:pt idx="790">
                  <c:v>17.618600000000001</c:v>
                </c:pt>
                <c:pt idx="791">
                  <c:v>17.6218</c:v>
                </c:pt>
                <c:pt idx="792">
                  <c:v>17.624600000000001</c:v>
                </c:pt>
                <c:pt idx="793">
                  <c:v>17.626899999999999</c:v>
                </c:pt>
                <c:pt idx="794">
                  <c:v>17.628699999999998</c:v>
                </c:pt>
                <c:pt idx="795">
                  <c:v>17.630099999999999</c:v>
                </c:pt>
                <c:pt idx="796">
                  <c:v>17.630800000000001</c:v>
                </c:pt>
                <c:pt idx="797">
                  <c:v>17.631</c:v>
                </c:pt>
                <c:pt idx="798">
                  <c:v>17.630700000000001</c:v>
                </c:pt>
                <c:pt idx="799">
                  <c:v>17.629799999999999</c:v>
                </c:pt>
                <c:pt idx="800">
                  <c:v>17.628299999999999</c:v>
                </c:pt>
                <c:pt idx="801">
                  <c:v>17.626200000000001</c:v>
                </c:pt>
                <c:pt idx="802">
                  <c:v>17.6236</c:v>
                </c:pt>
                <c:pt idx="803">
                  <c:v>17.6204</c:v>
                </c:pt>
                <c:pt idx="804">
                  <c:v>17.616800000000001</c:v>
                </c:pt>
                <c:pt idx="805">
                  <c:v>17.6126</c:v>
                </c:pt>
                <c:pt idx="806">
                  <c:v>17.6081</c:v>
                </c:pt>
                <c:pt idx="807">
                  <c:v>17.603100000000001</c:v>
                </c:pt>
                <c:pt idx="808">
                  <c:v>17.597799999999999</c:v>
                </c:pt>
                <c:pt idx="809">
                  <c:v>17.592199999999998</c:v>
                </c:pt>
                <c:pt idx="810">
                  <c:v>17.586400000000001</c:v>
                </c:pt>
                <c:pt idx="811">
                  <c:v>17.580400000000001</c:v>
                </c:pt>
                <c:pt idx="812">
                  <c:v>17.574300000000001</c:v>
                </c:pt>
                <c:pt idx="813">
                  <c:v>17.568100000000001</c:v>
                </c:pt>
                <c:pt idx="814">
                  <c:v>17.562000000000001</c:v>
                </c:pt>
                <c:pt idx="815">
                  <c:v>17.555900000000001</c:v>
                </c:pt>
                <c:pt idx="816">
                  <c:v>17.5501</c:v>
                </c:pt>
                <c:pt idx="817">
                  <c:v>17.5444</c:v>
                </c:pt>
                <c:pt idx="818">
                  <c:v>17.538900000000002</c:v>
                </c:pt>
                <c:pt idx="819">
                  <c:v>17.533799999999999</c:v>
                </c:pt>
                <c:pt idx="820">
                  <c:v>17.5291</c:v>
                </c:pt>
                <c:pt idx="821">
                  <c:v>17.524699999999999</c:v>
                </c:pt>
                <c:pt idx="822">
                  <c:v>17.520800000000001</c:v>
                </c:pt>
                <c:pt idx="823">
                  <c:v>17.517199999999999</c:v>
                </c:pt>
                <c:pt idx="824">
                  <c:v>17.514099999999999</c:v>
                </c:pt>
                <c:pt idx="825">
                  <c:v>17.511600000000001</c:v>
                </c:pt>
                <c:pt idx="826">
                  <c:v>17.509499999999999</c:v>
                </c:pt>
                <c:pt idx="827">
                  <c:v>17.507999999999999</c:v>
                </c:pt>
                <c:pt idx="828">
                  <c:v>17.507000000000001</c:v>
                </c:pt>
                <c:pt idx="829">
                  <c:v>17.506599999999999</c:v>
                </c:pt>
                <c:pt idx="830">
                  <c:v>17.506799999999998</c:v>
                </c:pt>
                <c:pt idx="831">
                  <c:v>17.5075</c:v>
                </c:pt>
                <c:pt idx="832">
                  <c:v>17.508700000000001</c:v>
                </c:pt>
                <c:pt idx="833">
                  <c:v>17.510400000000001</c:v>
                </c:pt>
                <c:pt idx="834">
                  <c:v>17.512599999999999</c:v>
                </c:pt>
                <c:pt idx="835">
                  <c:v>17.5153</c:v>
                </c:pt>
                <c:pt idx="836">
                  <c:v>17.5183</c:v>
                </c:pt>
                <c:pt idx="837">
                  <c:v>17.521699999999999</c:v>
                </c:pt>
                <c:pt idx="838">
                  <c:v>17.525400000000001</c:v>
                </c:pt>
                <c:pt idx="839">
                  <c:v>17.529299999999999</c:v>
                </c:pt>
                <c:pt idx="840">
                  <c:v>17.5335</c:v>
                </c:pt>
                <c:pt idx="841">
                  <c:v>17.537700000000001</c:v>
                </c:pt>
                <c:pt idx="842">
                  <c:v>17.542100000000001</c:v>
                </c:pt>
                <c:pt idx="843">
                  <c:v>17.546399999999998</c:v>
                </c:pt>
                <c:pt idx="844">
                  <c:v>17.550699999999999</c:v>
                </c:pt>
                <c:pt idx="845">
                  <c:v>17.5549</c:v>
                </c:pt>
                <c:pt idx="846">
                  <c:v>17.558900000000001</c:v>
                </c:pt>
                <c:pt idx="847">
                  <c:v>17.5627</c:v>
                </c:pt>
                <c:pt idx="848">
                  <c:v>17.566199999999998</c:v>
                </c:pt>
                <c:pt idx="849">
                  <c:v>17.569400000000002</c:v>
                </c:pt>
                <c:pt idx="850">
                  <c:v>17.572199999999999</c:v>
                </c:pt>
                <c:pt idx="851">
                  <c:v>17.5745</c:v>
                </c:pt>
                <c:pt idx="852">
                  <c:v>17.5763</c:v>
                </c:pt>
                <c:pt idx="853">
                  <c:v>17.5776</c:v>
                </c:pt>
                <c:pt idx="854">
                  <c:v>17.578299999999999</c:v>
                </c:pt>
                <c:pt idx="855">
                  <c:v>17.578499999999998</c:v>
                </c:pt>
                <c:pt idx="856">
                  <c:v>17.577999999999999</c:v>
                </c:pt>
                <c:pt idx="857">
                  <c:v>17.576799999999999</c:v>
                </c:pt>
                <c:pt idx="858">
                  <c:v>17.574999999999999</c:v>
                </c:pt>
                <c:pt idx="859">
                  <c:v>17.572600000000001</c:v>
                </c:pt>
                <c:pt idx="860">
                  <c:v>17.569500000000001</c:v>
                </c:pt>
                <c:pt idx="861">
                  <c:v>17.565799999999999</c:v>
                </c:pt>
                <c:pt idx="862">
                  <c:v>17.561399999999999</c:v>
                </c:pt>
                <c:pt idx="863">
                  <c:v>17.5564</c:v>
                </c:pt>
                <c:pt idx="864">
                  <c:v>17.550799999999999</c:v>
                </c:pt>
                <c:pt idx="865">
                  <c:v>17.544699999999999</c:v>
                </c:pt>
                <c:pt idx="866">
                  <c:v>17.538</c:v>
                </c:pt>
                <c:pt idx="867">
                  <c:v>17.530799999999999</c:v>
                </c:pt>
                <c:pt idx="868">
                  <c:v>17.523199999999999</c:v>
                </c:pt>
                <c:pt idx="869">
                  <c:v>17.5152</c:v>
                </c:pt>
                <c:pt idx="870">
                  <c:v>17.506900000000002</c:v>
                </c:pt>
                <c:pt idx="871">
                  <c:v>17.4983</c:v>
                </c:pt>
                <c:pt idx="872">
                  <c:v>17.4895</c:v>
                </c:pt>
                <c:pt idx="873">
                  <c:v>17.480399999999999</c:v>
                </c:pt>
                <c:pt idx="874">
                  <c:v>17.471299999999999</c:v>
                </c:pt>
                <c:pt idx="875">
                  <c:v>17.462199999999999</c:v>
                </c:pt>
                <c:pt idx="876">
                  <c:v>17.452999999999999</c:v>
                </c:pt>
                <c:pt idx="877">
                  <c:v>17.443899999999999</c:v>
                </c:pt>
                <c:pt idx="878">
                  <c:v>17.434999999999999</c:v>
                </c:pt>
                <c:pt idx="879">
                  <c:v>17.426300000000001</c:v>
                </c:pt>
                <c:pt idx="880">
                  <c:v>17.4178</c:v>
                </c:pt>
                <c:pt idx="881">
                  <c:v>17.409700000000001</c:v>
                </c:pt>
                <c:pt idx="882">
                  <c:v>17.401900000000001</c:v>
                </c:pt>
                <c:pt idx="883">
                  <c:v>17.394600000000001</c:v>
                </c:pt>
                <c:pt idx="884">
                  <c:v>17.387699999999999</c:v>
                </c:pt>
                <c:pt idx="885">
                  <c:v>17.3813</c:v>
                </c:pt>
                <c:pt idx="886">
                  <c:v>17.375499999999999</c:v>
                </c:pt>
                <c:pt idx="887">
                  <c:v>17.3703</c:v>
                </c:pt>
                <c:pt idx="888">
                  <c:v>17.365600000000001</c:v>
                </c:pt>
                <c:pt idx="889">
                  <c:v>17.361599999999999</c:v>
                </c:pt>
                <c:pt idx="890">
                  <c:v>17.3583</c:v>
                </c:pt>
                <c:pt idx="891">
                  <c:v>17.355599999999999</c:v>
                </c:pt>
                <c:pt idx="892">
                  <c:v>17.3536</c:v>
                </c:pt>
                <c:pt idx="893">
                  <c:v>17.3522</c:v>
                </c:pt>
                <c:pt idx="894">
                  <c:v>17.351600000000001</c:v>
                </c:pt>
                <c:pt idx="895">
                  <c:v>17.351500000000001</c:v>
                </c:pt>
                <c:pt idx="896">
                  <c:v>17.3521</c:v>
                </c:pt>
                <c:pt idx="897">
                  <c:v>17.353400000000001</c:v>
                </c:pt>
                <c:pt idx="898">
                  <c:v>17.3552</c:v>
                </c:pt>
                <c:pt idx="899">
                  <c:v>17.357500000000002</c:v>
                </c:pt>
                <c:pt idx="900">
                  <c:v>17.360399999999998</c:v>
                </c:pt>
                <c:pt idx="901">
                  <c:v>17.363700000000001</c:v>
                </c:pt>
                <c:pt idx="902">
                  <c:v>17.3675</c:v>
                </c:pt>
                <c:pt idx="903">
                  <c:v>17.371700000000001</c:v>
                </c:pt>
                <c:pt idx="904">
                  <c:v>17.376200000000001</c:v>
                </c:pt>
                <c:pt idx="905">
                  <c:v>17.3809</c:v>
                </c:pt>
                <c:pt idx="906">
                  <c:v>17.385999999999999</c:v>
                </c:pt>
                <c:pt idx="907">
                  <c:v>17.391200000000001</c:v>
                </c:pt>
                <c:pt idx="908">
                  <c:v>17.3965</c:v>
                </c:pt>
                <c:pt idx="909">
                  <c:v>17.401900000000001</c:v>
                </c:pt>
                <c:pt idx="910">
                  <c:v>17.407399999999999</c:v>
                </c:pt>
                <c:pt idx="911">
                  <c:v>17.412800000000001</c:v>
                </c:pt>
                <c:pt idx="912">
                  <c:v>17.418199999999999</c:v>
                </c:pt>
                <c:pt idx="913">
                  <c:v>17.423500000000001</c:v>
                </c:pt>
                <c:pt idx="914">
                  <c:v>17.428599999999999</c:v>
                </c:pt>
                <c:pt idx="915">
                  <c:v>17.433499999999999</c:v>
                </c:pt>
                <c:pt idx="916">
                  <c:v>17.438199999999998</c:v>
                </c:pt>
                <c:pt idx="917">
                  <c:v>17.442699999999999</c:v>
                </c:pt>
                <c:pt idx="918">
                  <c:v>17.446899999999999</c:v>
                </c:pt>
                <c:pt idx="919">
                  <c:v>17.450800000000001</c:v>
                </c:pt>
                <c:pt idx="920">
                  <c:v>17.4543</c:v>
                </c:pt>
                <c:pt idx="921">
                  <c:v>17.457599999999999</c:v>
                </c:pt>
                <c:pt idx="922">
                  <c:v>17.4605</c:v>
                </c:pt>
                <c:pt idx="923">
                  <c:v>17.463000000000001</c:v>
                </c:pt>
                <c:pt idx="924">
                  <c:v>17.465199999999999</c:v>
                </c:pt>
                <c:pt idx="925">
                  <c:v>17.467099999999999</c:v>
                </c:pt>
                <c:pt idx="926">
                  <c:v>17.468599999999999</c:v>
                </c:pt>
                <c:pt idx="927">
                  <c:v>17.4697</c:v>
                </c:pt>
                <c:pt idx="928">
                  <c:v>17.470500000000001</c:v>
                </c:pt>
                <c:pt idx="929">
                  <c:v>17.471</c:v>
                </c:pt>
                <c:pt idx="930">
                  <c:v>17.4711</c:v>
                </c:pt>
                <c:pt idx="931">
                  <c:v>17.471</c:v>
                </c:pt>
                <c:pt idx="932">
                  <c:v>17.470600000000001</c:v>
                </c:pt>
                <c:pt idx="933">
                  <c:v>17.469799999999999</c:v>
                </c:pt>
                <c:pt idx="934">
                  <c:v>17.468900000000001</c:v>
                </c:pt>
                <c:pt idx="935">
                  <c:v>17.467600000000001</c:v>
                </c:pt>
                <c:pt idx="936">
                  <c:v>17.466200000000001</c:v>
                </c:pt>
                <c:pt idx="937">
                  <c:v>17.464500000000001</c:v>
                </c:pt>
                <c:pt idx="938">
                  <c:v>17.462700000000002</c:v>
                </c:pt>
                <c:pt idx="939">
                  <c:v>17.460599999999999</c:v>
                </c:pt>
                <c:pt idx="940">
                  <c:v>17.458400000000001</c:v>
                </c:pt>
                <c:pt idx="941">
                  <c:v>17.456</c:v>
                </c:pt>
                <c:pt idx="942">
                  <c:v>17.453499999999998</c:v>
                </c:pt>
                <c:pt idx="943">
                  <c:v>17.450900000000001</c:v>
                </c:pt>
                <c:pt idx="944">
                  <c:v>17.4482</c:v>
                </c:pt>
                <c:pt idx="945">
                  <c:v>17.445399999999999</c:v>
                </c:pt>
                <c:pt idx="946">
                  <c:v>17.442499999999999</c:v>
                </c:pt>
                <c:pt idx="947">
                  <c:v>17.439499999999999</c:v>
                </c:pt>
                <c:pt idx="948">
                  <c:v>17.436499999999999</c:v>
                </c:pt>
                <c:pt idx="949">
                  <c:v>17.433499999999999</c:v>
                </c:pt>
                <c:pt idx="950">
                  <c:v>17.430399999999999</c:v>
                </c:pt>
                <c:pt idx="951">
                  <c:v>17.427399999999999</c:v>
                </c:pt>
                <c:pt idx="952">
                  <c:v>17.424299999999999</c:v>
                </c:pt>
                <c:pt idx="953">
                  <c:v>17.421299999999999</c:v>
                </c:pt>
                <c:pt idx="954">
                  <c:v>17.418299999999999</c:v>
                </c:pt>
                <c:pt idx="955">
                  <c:v>17.415399999999998</c:v>
                </c:pt>
                <c:pt idx="956">
                  <c:v>17.412500000000001</c:v>
                </c:pt>
                <c:pt idx="957">
                  <c:v>17.409700000000001</c:v>
                </c:pt>
                <c:pt idx="958">
                  <c:v>17.4071</c:v>
                </c:pt>
                <c:pt idx="959">
                  <c:v>17.404599999999999</c:v>
                </c:pt>
                <c:pt idx="960">
                  <c:v>17.402200000000001</c:v>
                </c:pt>
                <c:pt idx="961">
                  <c:v>17.400099999999998</c:v>
                </c:pt>
                <c:pt idx="962">
                  <c:v>17.398099999999999</c:v>
                </c:pt>
                <c:pt idx="963">
                  <c:v>17.3963</c:v>
                </c:pt>
                <c:pt idx="964">
                  <c:v>17.3948</c:v>
                </c:pt>
                <c:pt idx="965">
                  <c:v>17.393599999999999</c:v>
                </c:pt>
                <c:pt idx="966">
                  <c:v>17.392600000000002</c:v>
                </c:pt>
                <c:pt idx="967">
                  <c:v>17.3919</c:v>
                </c:pt>
                <c:pt idx="968">
                  <c:v>17.3916</c:v>
                </c:pt>
                <c:pt idx="969">
                  <c:v>17.3916</c:v>
                </c:pt>
                <c:pt idx="970">
                  <c:v>17.391999999999999</c:v>
                </c:pt>
                <c:pt idx="971">
                  <c:v>17.392800000000001</c:v>
                </c:pt>
                <c:pt idx="972">
                  <c:v>17.393899999999999</c:v>
                </c:pt>
                <c:pt idx="973">
                  <c:v>17.395399999999999</c:v>
                </c:pt>
                <c:pt idx="974">
                  <c:v>17.397400000000001</c:v>
                </c:pt>
                <c:pt idx="975">
                  <c:v>17.399699999999999</c:v>
                </c:pt>
                <c:pt idx="976">
                  <c:v>17.4024</c:v>
                </c:pt>
                <c:pt idx="977">
                  <c:v>17.4054</c:v>
                </c:pt>
                <c:pt idx="978">
                  <c:v>17.408899999999999</c:v>
                </c:pt>
                <c:pt idx="979">
                  <c:v>17.412700000000001</c:v>
                </c:pt>
                <c:pt idx="980">
                  <c:v>17.417000000000002</c:v>
                </c:pt>
                <c:pt idx="981">
                  <c:v>17.421500000000002</c:v>
                </c:pt>
                <c:pt idx="982">
                  <c:v>17.426400000000001</c:v>
                </c:pt>
                <c:pt idx="983">
                  <c:v>17.4316</c:v>
                </c:pt>
                <c:pt idx="984">
                  <c:v>17.437100000000001</c:v>
                </c:pt>
                <c:pt idx="985">
                  <c:v>17.442799999999998</c:v>
                </c:pt>
                <c:pt idx="986">
                  <c:v>17.448799999999999</c:v>
                </c:pt>
                <c:pt idx="987">
                  <c:v>17.454999999999998</c:v>
                </c:pt>
                <c:pt idx="988">
                  <c:v>17.461400000000001</c:v>
                </c:pt>
                <c:pt idx="989">
                  <c:v>17.4679</c:v>
                </c:pt>
                <c:pt idx="990">
                  <c:v>17.474499999999999</c:v>
                </c:pt>
                <c:pt idx="991">
                  <c:v>17.481200000000001</c:v>
                </c:pt>
                <c:pt idx="992">
                  <c:v>17.4879</c:v>
                </c:pt>
                <c:pt idx="993">
                  <c:v>17.494700000000002</c:v>
                </c:pt>
                <c:pt idx="994">
                  <c:v>17.5014</c:v>
                </c:pt>
                <c:pt idx="995">
                  <c:v>17.507999999999999</c:v>
                </c:pt>
                <c:pt idx="996">
                  <c:v>17.514600000000002</c:v>
                </c:pt>
                <c:pt idx="997">
                  <c:v>17.521000000000001</c:v>
                </c:pt>
                <c:pt idx="998">
                  <c:v>17.527200000000001</c:v>
                </c:pt>
                <c:pt idx="999">
                  <c:v>17.533200000000001</c:v>
                </c:pt>
                <c:pt idx="1000">
                  <c:v>17.539000000000001</c:v>
                </c:pt>
                <c:pt idx="1001">
                  <c:v>17.544499999999999</c:v>
                </c:pt>
                <c:pt idx="1002">
                  <c:v>17.549600000000002</c:v>
                </c:pt>
                <c:pt idx="1003">
                  <c:v>17.554400000000001</c:v>
                </c:pt>
                <c:pt idx="1004">
                  <c:v>17.558900000000001</c:v>
                </c:pt>
                <c:pt idx="1005">
                  <c:v>17.562899999999999</c:v>
                </c:pt>
                <c:pt idx="1006">
                  <c:v>17.566400000000002</c:v>
                </c:pt>
                <c:pt idx="1007">
                  <c:v>17.569500000000001</c:v>
                </c:pt>
                <c:pt idx="1008">
                  <c:v>17.572099999999999</c:v>
                </c:pt>
                <c:pt idx="1009">
                  <c:v>17.574100000000001</c:v>
                </c:pt>
                <c:pt idx="1010">
                  <c:v>17.575600000000001</c:v>
                </c:pt>
                <c:pt idx="1011">
                  <c:v>17.5764</c:v>
                </c:pt>
                <c:pt idx="1012">
                  <c:v>17.576599999999999</c:v>
                </c:pt>
                <c:pt idx="1013">
                  <c:v>17.5762</c:v>
                </c:pt>
                <c:pt idx="1014">
                  <c:v>17.574999999999999</c:v>
                </c:pt>
                <c:pt idx="1015">
                  <c:v>17.5731</c:v>
                </c:pt>
                <c:pt idx="1016">
                  <c:v>17.570399999999999</c:v>
                </c:pt>
                <c:pt idx="1017">
                  <c:v>17.5669</c:v>
                </c:pt>
                <c:pt idx="1018">
                  <c:v>17.5626</c:v>
                </c:pt>
                <c:pt idx="1019">
                  <c:v>17.557400000000001</c:v>
                </c:pt>
                <c:pt idx="1020">
                  <c:v>17.551300000000001</c:v>
                </c:pt>
                <c:pt idx="1021">
                  <c:v>17.5442</c:v>
                </c:pt>
                <c:pt idx="1022">
                  <c:v>17.536200000000001</c:v>
                </c:pt>
                <c:pt idx="1023">
                  <c:v>17.527200000000001</c:v>
                </c:pt>
              </c:numCache>
            </c:numRef>
          </c:val>
          <c:smooth val="0"/>
          <c:extLst>
            <c:ext xmlns:c16="http://schemas.microsoft.com/office/drawing/2014/chart" uri="{C3380CC4-5D6E-409C-BE32-E72D297353CC}">
              <c16:uniqueId val="{00000005-7AE7-452A-A4FB-C26ED48F95E9}"/>
            </c:ext>
          </c:extLst>
        </c:ser>
        <c:dLbls>
          <c:showLegendKey val="0"/>
          <c:showVal val="0"/>
          <c:showCatName val="0"/>
          <c:showSerName val="0"/>
          <c:showPercent val="0"/>
          <c:showBubbleSize val="0"/>
        </c:dLbls>
        <c:smooth val="0"/>
        <c:axId val="972377696"/>
        <c:axId val="972378088"/>
      </c:lineChart>
      <c:catAx>
        <c:axId val="972377696"/>
        <c:scaling>
          <c:orientation val="minMax"/>
        </c:scaling>
        <c:delete val="1"/>
        <c:axPos val="b"/>
        <c:majorTickMark val="none"/>
        <c:minorTickMark val="none"/>
        <c:tickLblPos val="nextTo"/>
        <c:crossAx val="972378088"/>
        <c:crosses val="autoZero"/>
        <c:auto val="1"/>
        <c:lblAlgn val="ctr"/>
        <c:lblOffset val="100"/>
        <c:noMultiLvlLbl val="0"/>
      </c:catAx>
      <c:valAx>
        <c:axId val="972378088"/>
        <c:scaling>
          <c:orientation val="minMax"/>
        </c:scaling>
        <c:delete val="1"/>
        <c:axPos val="l"/>
        <c:numFmt formatCode="General" sourceLinked="1"/>
        <c:majorTickMark val="none"/>
        <c:minorTickMark val="none"/>
        <c:tickLblPos val="nextTo"/>
        <c:crossAx val="972377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44450" cap="rnd">
              <a:solidFill>
                <a:schemeClr val="accent1"/>
              </a:solidFill>
              <a:round/>
            </a:ln>
            <a:effectLst/>
          </c:spPr>
          <c:marker>
            <c:symbol val="none"/>
          </c:marker>
          <c:val>
            <c:numRef>
              <c:f>Sheet1!$C$7:$AML$7</c:f>
              <c:numCache>
                <c:formatCode>General</c:formatCode>
                <c:ptCount val="1024"/>
                <c:pt idx="0">
                  <c:v>3.5373000000000001</c:v>
                </c:pt>
                <c:pt idx="1">
                  <c:v>3.5310999999999999</c:v>
                </c:pt>
                <c:pt idx="2">
                  <c:v>3.5285000000000002</c:v>
                </c:pt>
                <c:pt idx="3">
                  <c:v>3.5293999999999999</c:v>
                </c:pt>
                <c:pt idx="4">
                  <c:v>3.5335999999999999</c:v>
                </c:pt>
                <c:pt idx="5">
                  <c:v>3.5409000000000002</c:v>
                </c:pt>
                <c:pt idx="6">
                  <c:v>3.5510999999999999</c:v>
                </c:pt>
                <c:pt idx="7">
                  <c:v>3.5640000000000001</c:v>
                </c:pt>
                <c:pt idx="8">
                  <c:v>3.5796000000000001</c:v>
                </c:pt>
                <c:pt idx="9">
                  <c:v>3.5975999999999999</c:v>
                </c:pt>
                <c:pt idx="10">
                  <c:v>3.6179000000000001</c:v>
                </c:pt>
                <c:pt idx="11">
                  <c:v>3.6402000000000001</c:v>
                </c:pt>
                <c:pt idx="12">
                  <c:v>3.6644000000000001</c:v>
                </c:pt>
                <c:pt idx="13">
                  <c:v>3.6903999999999999</c:v>
                </c:pt>
                <c:pt idx="14">
                  <c:v>3.718</c:v>
                </c:pt>
                <c:pt idx="15">
                  <c:v>3.7469999999999999</c:v>
                </c:pt>
                <c:pt idx="16">
                  <c:v>3.7772999999999999</c:v>
                </c:pt>
                <c:pt idx="17">
                  <c:v>3.8086000000000002</c:v>
                </c:pt>
                <c:pt idx="18">
                  <c:v>3.8407999999999998</c:v>
                </c:pt>
                <c:pt idx="19">
                  <c:v>3.8736999999999999</c:v>
                </c:pt>
                <c:pt idx="20">
                  <c:v>3.9072</c:v>
                </c:pt>
                <c:pt idx="21">
                  <c:v>3.9411</c:v>
                </c:pt>
                <c:pt idx="22">
                  <c:v>3.9752000000000001</c:v>
                </c:pt>
                <c:pt idx="23">
                  <c:v>4.0094000000000003</c:v>
                </c:pt>
                <c:pt idx="24">
                  <c:v>4.0434000000000001</c:v>
                </c:pt>
                <c:pt idx="25">
                  <c:v>4.0771999999999995</c:v>
                </c:pt>
                <c:pt idx="26">
                  <c:v>4.1105</c:v>
                </c:pt>
                <c:pt idx="27">
                  <c:v>4.1423000000000005</c:v>
                </c:pt>
                <c:pt idx="28">
                  <c:v>4.173</c:v>
                </c:pt>
                <c:pt idx="29">
                  <c:v>4.2023000000000001</c:v>
                </c:pt>
                <c:pt idx="30">
                  <c:v>4.2302</c:v>
                </c:pt>
                <c:pt idx="31">
                  <c:v>4.2564000000000002</c:v>
                </c:pt>
                <c:pt idx="32">
                  <c:v>4.2806999999999995</c:v>
                </c:pt>
                <c:pt idx="33">
                  <c:v>4.3030999999999997</c:v>
                </c:pt>
                <c:pt idx="34">
                  <c:v>4.3235000000000001</c:v>
                </c:pt>
                <c:pt idx="35">
                  <c:v>4.3415999999999997</c:v>
                </c:pt>
                <c:pt idx="36">
                  <c:v>4.3573000000000004</c:v>
                </c:pt>
                <c:pt idx="37">
                  <c:v>4.3707000000000003</c:v>
                </c:pt>
                <c:pt idx="38">
                  <c:v>4.3817000000000004</c:v>
                </c:pt>
                <c:pt idx="39">
                  <c:v>4.3901000000000003</c:v>
                </c:pt>
                <c:pt idx="40">
                  <c:v>4.3959999999999999</c:v>
                </c:pt>
                <c:pt idx="41">
                  <c:v>4.3993000000000002</c:v>
                </c:pt>
                <c:pt idx="42">
                  <c:v>4.4000000000000004</c:v>
                </c:pt>
                <c:pt idx="43">
                  <c:v>4.3982000000000001</c:v>
                </c:pt>
                <c:pt idx="44">
                  <c:v>4.3939000000000004</c:v>
                </c:pt>
                <c:pt idx="45">
                  <c:v>4.3871000000000002</c:v>
                </c:pt>
                <c:pt idx="46">
                  <c:v>4.3779000000000003</c:v>
                </c:pt>
                <c:pt idx="47">
                  <c:v>4.3664000000000005</c:v>
                </c:pt>
                <c:pt idx="48">
                  <c:v>4.3527000000000005</c:v>
                </c:pt>
                <c:pt idx="49">
                  <c:v>4.3369999999999997</c:v>
                </c:pt>
                <c:pt idx="50">
                  <c:v>4.3193999999999999</c:v>
                </c:pt>
                <c:pt idx="51">
                  <c:v>4.3001000000000005</c:v>
                </c:pt>
                <c:pt idx="52">
                  <c:v>4.2791999999999994</c:v>
                </c:pt>
                <c:pt idx="53">
                  <c:v>4.2568999999999999</c:v>
                </c:pt>
                <c:pt idx="54">
                  <c:v>4.2333999999999996</c:v>
                </c:pt>
                <c:pt idx="55">
                  <c:v>4.2088999999999999</c:v>
                </c:pt>
                <c:pt idx="56">
                  <c:v>4.1836000000000002</c:v>
                </c:pt>
                <c:pt idx="57">
                  <c:v>4.1577000000000002</c:v>
                </c:pt>
                <c:pt idx="58">
                  <c:v>4.1312999999999995</c:v>
                </c:pt>
                <c:pt idx="59">
                  <c:v>4.1048</c:v>
                </c:pt>
                <c:pt idx="60">
                  <c:v>4.0781000000000001</c:v>
                </c:pt>
                <c:pt idx="61">
                  <c:v>4.0517000000000003</c:v>
                </c:pt>
                <c:pt idx="62">
                  <c:v>4.0255999999999998</c:v>
                </c:pt>
                <c:pt idx="63">
                  <c:v>4</c:v>
                </c:pt>
                <c:pt idx="64">
                  <c:v>3.9750999999999999</c:v>
                </c:pt>
                <c:pt idx="65">
                  <c:v>3.9510999999999998</c:v>
                </c:pt>
                <c:pt idx="66">
                  <c:v>3.9279999999999999</c:v>
                </c:pt>
                <c:pt idx="67">
                  <c:v>3.9062000000000001</c:v>
                </c:pt>
                <c:pt idx="68">
                  <c:v>3.8856999999999999</c:v>
                </c:pt>
                <c:pt idx="69">
                  <c:v>3.8665000000000003</c:v>
                </c:pt>
                <c:pt idx="70">
                  <c:v>3.8489</c:v>
                </c:pt>
                <c:pt idx="71">
                  <c:v>3.8330000000000002</c:v>
                </c:pt>
                <c:pt idx="72">
                  <c:v>3.8186999999999998</c:v>
                </c:pt>
                <c:pt idx="73">
                  <c:v>3.8060999999999998</c:v>
                </c:pt>
                <c:pt idx="74">
                  <c:v>3.7953000000000001</c:v>
                </c:pt>
                <c:pt idx="75">
                  <c:v>3.7862999999999998</c:v>
                </c:pt>
                <c:pt idx="76">
                  <c:v>3.7791000000000001</c:v>
                </c:pt>
                <c:pt idx="77">
                  <c:v>3.7736000000000001</c:v>
                </c:pt>
                <c:pt idx="78">
                  <c:v>3.7698</c:v>
                </c:pt>
                <c:pt idx="79">
                  <c:v>3.7677</c:v>
                </c:pt>
                <c:pt idx="80">
                  <c:v>3.7671999999999999</c:v>
                </c:pt>
                <c:pt idx="81">
                  <c:v>3.7683</c:v>
                </c:pt>
                <c:pt idx="82">
                  <c:v>3.7707999999999999</c:v>
                </c:pt>
                <c:pt idx="83">
                  <c:v>3.7746</c:v>
                </c:pt>
                <c:pt idx="84">
                  <c:v>3.7795999999999998</c:v>
                </c:pt>
                <c:pt idx="85">
                  <c:v>3.7856999999999998</c:v>
                </c:pt>
                <c:pt idx="86">
                  <c:v>3.7927999999999997</c:v>
                </c:pt>
                <c:pt idx="87">
                  <c:v>3.8007999999999997</c:v>
                </c:pt>
                <c:pt idx="88">
                  <c:v>3.8094999999999999</c:v>
                </c:pt>
                <c:pt idx="89">
                  <c:v>3.8189000000000002</c:v>
                </c:pt>
                <c:pt idx="90">
                  <c:v>3.8287</c:v>
                </c:pt>
                <c:pt idx="91">
                  <c:v>3.8388999999999998</c:v>
                </c:pt>
                <c:pt idx="92">
                  <c:v>3.8494000000000002</c:v>
                </c:pt>
                <c:pt idx="93">
                  <c:v>3.8599000000000001</c:v>
                </c:pt>
                <c:pt idx="94">
                  <c:v>3.8704999999999998</c:v>
                </c:pt>
                <c:pt idx="95">
                  <c:v>3.8810000000000002</c:v>
                </c:pt>
                <c:pt idx="96">
                  <c:v>3.8913000000000002</c:v>
                </c:pt>
                <c:pt idx="97">
                  <c:v>3.9013999999999998</c:v>
                </c:pt>
                <c:pt idx="98">
                  <c:v>3.9111000000000002</c:v>
                </c:pt>
                <c:pt idx="99">
                  <c:v>3.9203999999999999</c:v>
                </c:pt>
                <c:pt idx="100">
                  <c:v>3.9291999999999998</c:v>
                </c:pt>
                <c:pt idx="101">
                  <c:v>3.9375999999999998</c:v>
                </c:pt>
                <c:pt idx="102">
                  <c:v>3.9455</c:v>
                </c:pt>
                <c:pt idx="103">
                  <c:v>3.9527999999999999</c:v>
                </c:pt>
                <c:pt idx="104">
                  <c:v>3.9596</c:v>
                </c:pt>
                <c:pt idx="105">
                  <c:v>3.9657999999999998</c:v>
                </c:pt>
                <c:pt idx="106">
                  <c:v>3.9714</c:v>
                </c:pt>
                <c:pt idx="107">
                  <c:v>3.9763999999999999</c:v>
                </c:pt>
                <c:pt idx="108">
                  <c:v>3.9809000000000001</c:v>
                </c:pt>
                <c:pt idx="109">
                  <c:v>3.9849000000000001</c:v>
                </c:pt>
                <c:pt idx="110">
                  <c:v>3.9883999999999999</c:v>
                </c:pt>
                <c:pt idx="111">
                  <c:v>3.9915000000000003</c:v>
                </c:pt>
                <c:pt idx="112">
                  <c:v>3.9942000000000002</c:v>
                </c:pt>
                <c:pt idx="113">
                  <c:v>3.9965000000000002</c:v>
                </c:pt>
                <c:pt idx="114">
                  <c:v>3.9986000000000002</c:v>
                </c:pt>
                <c:pt idx="115">
                  <c:v>4.0004999999999997</c:v>
                </c:pt>
                <c:pt idx="116">
                  <c:v>4.0023</c:v>
                </c:pt>
                <c:pt idx="117">
                  <c:v>4.0039999999999996</c:v>
                </c:pt>
                <c:pt idx="118">
                  <c:v>4.0057</c:v>
                </c:pt>
                <c:pt idx="119">
                  <c:v>4.0074000000000005</c:v>
                </c:pt>
                <c:pt idx="120">
                  <c:v>4.0092999999999996</c:v>
                </c:pt>
                <c:pt idx="121">
                  <c:v>4.0114000000000001</c:v>
                </c:pt>
                <c:pt idx="122">
                  <c:v>4.0137</c:v>
                </c:pt>
                <c:pt idx="123">
                  <c:v>4.0161999999999995</c:v>
                </c:pt>
                <c:pt idx="124">
                  <c:v>4.0190999999999999</c:v>
                </c:pt>
                <c:pt idx="125">
                  <c:v>4.0222999999999995</c:v>
                </c:pt>
                <c:pt idx="126">
                  <c:v>4.0259</c:v>
                </c:pt>
                <c:pt idx="127">
                  <c:v>4.0298999999999996</c:v>
                </c:pt>
                <c:pt idx="128">
                  <c:v>4.0343</c:v>
                </c:pt>
                <c:pt idx="129">
                  <c:v>4.0392999999999999</c:v>
                </c:pt>
                <c:pt idx="130">
                  <c:v>4.0446</c:v>
                </c:pt>
                <c:pt idx="131">
                  <c:v>4.0504999999999995</c:v>
                </c:pt>
                <c:pt idx="132">
                  <c:v>4.0568</c:v>
                </c:pt>
                <c:pt idx="133">
                  <c:v>4.0636000000000001</c:v>
                </c:pt>
                <c:pt idx="134">
                  <c:v>4.0709</c:v>
                </c:pt>
                <c:pt idx="135">
                  <c:v>4.0785999999999998</c:v>
                </c:pt>
                <c:pt idx="136">
                  <c:v>4.0867000000000004</c:v>
                </c:pt>
                <c:pt idx="137">
                  <c:v>4.0952000000000002</c:v>
                </c:pt>
                <c:pt idx="138">
                  <c:v>4.1040999999999999</c:v>
                </c:pt>
                <c:pt idx="139">
                  <c:v>4.1134000000000004</c:v>
                </c:pt>
                <c:pt idx="140">
                  <c:v>4.1230000000000002</c:v>
                </c:pt>
                <c:pt idx="141">
                  <c:v>4.133</c:v>
                </c:pt>
                <c:pt idx="142">
                  <c:v>4.1433</c:v>
                </c:pt>
                <c:pt idx="143">
                  <c:v>4.1538000000000004</c:v>
                </c:pt>
                <c:pt idx="144">
                  <c:v>4.1646000000000001</c:v>
                </c:pt>
                <c:pt idx="145">
                  <c:v>4.1756000000000002</c:v>
                </c:pt>
                <c:pt idx="146">
                  <c:v>4.1868999999999996</c:v>
                </c:pt>
                <c:pt idx="147">
                  <c:v>4.1981999999999999</c:v>
                </c:pt>
                <c:pt idx="148">
                  <c:v>4.2097999999999995</c:v>
                </c:pt>
                <c:pt idx="149">
                  <c:v>4.2214</c:v>
                </c:pt>
                <c:pt idx="150">
                  <c:v>4.2331000000000003</c:v>
                </c:pt>
                <c:pt idx="151">
                  <c:v>4.2448999999999995</c:v>
                </c:pt>
                <c:pt idx="152">
                  <c:v>4.2567000000000004</c:v>
                </c:pt>
                <c:pt idx="153">
                  <c:v>4.2684999999999995</c:v>
                </c:pt>
                <c:pt idx="154">
                  <c:v>4.2801999999999998</c:v>
                </c:pt>
                <c:pt idx="155">
                  <c:v>4.2919</c:v>
                </c:pt>
                <c:pt idx="156">
                  <c:v>4.3034999999999997</c:v>
                </c:pt>
                <c:pt idx="157">
                  <c:v>4.3148999999999997</c:v>
                </c:pt>
                <c:pt idx="158">
                  <c:v>4.3262</c:v>
                </c:pt>
                <c:pt idx="159">
                  <c:v>4.3372000000000002</c:v>
                </c:pt>
                <c:pt idx="160">
                  <c:v>4.3481000000000005</c:v>
                </c:pt>
                <c:pt idx="161">
                  <c:v>4.3586</c:v>
                </c:pt>
                <c:pt idx="162">
                  <c:v>4.3689</c:v>
                </c:pt>
                <c:pt idx="163">
                  <c:v>4.3788</c:v>
                </c:pt>
                <c:pt idx="164">
                  <c:v>4.3883999999999999</c:v>
                </c:pt>
                <c:pt idx="165">
                  <c:v>4.3975999999999997</c:v>
                </c:pt>
                <c:pt idx="166">
                  <c:v>4.4063999999999997</c:v>
                </c:pt>
                <c:pt idx="167">
                  <c:v>4.4146999999999998</c:v>
                </c:pt>
                <c:pt idx="168">
                  <c:v>4.4225000000000003</c:v>
                </c:pt>
                <c:pt idx="169">
                  <c:v>4.4298999999999999</c:v>
                </c:pt>
                <c:pt idx="170">
                  <c:v>4.4367000000000001</c:v>
                </c:pt>
                <c:pt idx="171">
                  <c:v>4.4429999999999996</c:v>
                </c:pt>
                <c:pt idx="172">
                  <c:v>4.4487000000000005</c:v>
                </c:pt>
                <c:pt idx="173">
                  <c:v>4.4536999999999995</c:v>
                </c:pt>
                <c:pt idx="174">
                  <c:v>4.4581999999999997</c:v>
                </c:pt>
                <c:pt idx="175">
                  <c:v>4.4619999999999997</c:v>
                </c:pt>
                <c:pt idx="176">
                  <c:v>4.4652000000000003</c:v>
                </c:pt>
                <c:pt idx="177">
                  <c:v>4.4676999999999998</c:v>
                </c:pt>
                <c:pt idx="178">
                  <c:v>4.4695</c:v>
                </c:pt>
                <c:pt idx="179">
                  <c:v>4.4706999999999999</c:v>
                </c:pt>
                <c:pt idx="180">
                  <c:v>4.4711999999999996</c:v>
                </c:pt>
                <c:pt idx="181">
                  <c:v>4.4710999999999999</c:v>
                </c:pt>
                <c:pt idx="182">
                  <c:v>4.4702000000000002</c:v>
                </c:pt>
                <c:pt idx="183">
                  <c:v>4.4687000000000001</c:v>
                </c:pt>
                <c:pt idx="184">
                  <c:v>4.4664999999999999</c:v>
                </c:pt>
                <c:pt idx="185">
                  <c:v>4.4635999999999996</c:v>
                </c:pt>
                <c:pt idx="186">
                  <c:v>4.46</c:v>
                </c:pt>
                <c:pt idx="187">
                  <c:v>4.4558</c:v>
                </c:pt>
                <c:pt idx="188">
                  <c:v>4.4508000000000001</c:v>
                </c:pt>
                <c:pt idx="189">
                  <c:v>4.4452999999999996</c:v>
                </c:pt>
                <c:pt idx="190">
                  <c:v>4.4391999999999996</c:v>
                </c:pt>
                <c:pt idx="191">
                  <c:v>4.4325000000000001</c:v>
                </c:pt>
                <c:pt idx="192">
                  <c:v>4.4252000000000002</c:v>
                </c:pt>
                <c:pt idx="193">
                  <c:v>4.4173999999999998</c:v>
                </c:pt>
                <c:pt idx="194">
                  <c:v>4.4091000000000005</c:v>
                </c:pt>
                <c:pt idx="195">
                  <c:v>4.4002999999999997</c:v>
                </c:pt>
                <c:pt idx="196">
                  <c:v>4.3909000000000002</c:v>
                </c:pt>
                <c:pt idx="197">
                  <c:v>4.3811999999999998</c:v>
                </c:pt>
                <c:pt idx="198">
                  <c:v>4.3708999999999998</c:v>
                </c:pt>
                <c:pt idx="199">
                  <c:v>4.3603000000000005</c:v>
                </c:pt>
                <c:pt idx="200">
                  <c:v>4.3492999999999995</c:v>
                </c:pt>
                <c:pt idx="201">
                  <c:v>4.3379000000000003</c:v>
                </c:pt>
                <c:pt idx="202">
                  <c:v>4.3262</c:v>
                </c:pt>
                <c:pt idx="203">
                  <c:v>4.3141999999999996</c:v>
                </c:pt>
                <c:pt idx="204">
                  <c:v>4.3018999999999998</c:v>
                </c:pt>
                <c:pt idx="205">
                  <c:v>4.2895000000000003</c:v>
                </c:pt>
                <c:pt idx="206">
                  <c:v>4.2767999999999997</c:v>
                </c:pt>
                <c:pt idx="207">
                  <c:v>4.2641</c:v>
                </c:pt>
                <c:pt idx="208">
                  <c:v>4.2511999999999999</c:v>
                </c:pt>
                <c:pt idx="209">
                  <c:v>4.2384000000000004</c:v>
                </c:pt>
                <c:pt idx="210">
                  <c:v>4.2256999999999998</c:v>
                </c:pt>
                <c:pt idx="211">
                  <c:v>4.2130999999999998</c:v>
                </c:pt>
                <c:pt idx="212">
                  <c:v>4.2008000000000001</c:v>
                </c:pt>
                <c:pt idx="213">
                  <c:v>4.1886999999999999</c:v>
                </c:pt>
                <c:pt idx="214">
                  <c:v>4.1771000000000003</c:v>
                </c:pt>
                <c:pt idx="215">
                  <c:v>4.1660000000000004</c:v>
                </c:pt>
                <c:pt idx="216">
                  <c:v>4.1554000000000002</c:v>
                </c:pt>
                <c:pt idx="217">
                  <c:v>4.1456</c:v>
                </c:pt>
                <c:pt idx="218">
                  <c:v>4.1364999999999998</c:v>
                </c:pt>
                <c:pt idx="219">
                  <c:v>4.1281999999999996</c:v>
                </c:pt>
                <c:pt idx="220">
                  <c:v>4.1208999999999998</c:v>
                </c:pt>
                <c:pt idx="221">
                  <c:v>4.1147</c:v>
                </c:pt>
                <c:pt idx="222">
                  <c:v>4.1094999999999997</c:v>
                </c:pt>
                <c:pt idx="223">
                  <c:v>4.1055000000000001</c:v>
                </c:pt>
                <c:pt idx="224">
                  <c:v>4.1028000000000002</c:v>
                </c:pt>
                <c:pt idx="225">
                  <c:v>4.1013999999999999</c:v>
                </c:pt>
                <c:pt idx="226">
                  <c:v>4.1013999999999999</c:v>
                </c:pt>
                <c:pt idx="227">
                  <c:v>4.1027000000000005</c:v>
                </c:pt>
                <c:pt idx="228">
                  <c:v>4.1055999999999999</c:v>
                </c:pt>
                <c:pt idx="229">
                  <c:v>4.1098999999999997</c:v>
                </c:pt>
                <c:pt idx="230">
                  <c:v>4.1155999999999997</c:v>
                </c:pt>
                <c:pt idx="231">
                  <c:v>4.1228999999999996</c:v>
                </c:pt>
                <c:pt idx="232">
                  <c:v>4.1315</c:v>
                </c:pt>
                <c:pt idx="233">
                  <c:v>4.1414</c:v>
                </c:pt>
                <c:pt idx="234">
                  <c:v>4.1527000000000003</c:v>
                </c:pt>
                <c:pt idx="235">
                  <c:v>4.1650999999999998</c:v>
                </c:pt>
                <c:pt idx="236">
                  <c:v>4.1786000000000003</c:v>
                </c:pt>
                <c:pt idx="237">
                  <c:v>4.1929999999999996</c:v>
                </c:pt>
                <c:pt idx="238">
                  <c:v>4.2084000000000001</c:v>
                </c:pt>
                <c:pt idx="239">
                  <c:v>4.2244999999999999</c:v>
                </c:pt>
                <c:pt idx="240">
                  <c:v>4.2412999999999998</c:v>
                </c:pt>
                <c:pt idx="241">
                  <c:v>4.2584999999999997</c:v>
                </c:pt>
                <c:pt idx="242">
                  <c:v>4.2759999999999998</c:v>
                </c:pt>
                <c:pt idx="243">
                  <c:v>4.2935999999999996</c:v>
                </c:pt>
                <c:pt idx="244">
                  <c:v>4.3109999999999999</c:v>
                </c:pt>
                <c:pt idx="245">
                  <c:v>4.3281000000000001</c:v>
                </c:pt>
                <c:pt idx="246">
                  <c:v>4.3445999999999998</c:v>
                </c:pt>
                <c:pt idx="247">
                  <c:v>4.3605</c:v>
                </c:pt>
                <c:pt idx="248">
                  <c:v>4.3753000000000002</c:v>
                </c:pt>
                <c:pt idx="249">
                  <c:v>4.3891</c:v>
                </c:pt>
                <c:pt idx="250">
                  <c:v>4.4016000000000002</c:v>
                </c:pt>
                <c:pt idx="251">
                  <c:v>4.4126000000000003</c:v>
                </c:pt>
                <c:pt idx="252">
                  <c:v>4.4219999999999997</c:v>
                </c:pt>
                <c:pt idx="253">
                  <c:v>4.4295999999999998</c:v>
                </c:pt>
                <c:pt idx="254">
                  <c:v>4.4353999999999996</c:v>
                </c:pt>
                <c:pt idx="255">
                  <c:v>4.4390999999999998</c:v>
                </c:pt>
                <c:pt idx="256">
                  <c:v>4.4408000000000003</c:v>
                </c:pt>
                <c:pt idx="257">
                  <c:v>4.4405000000000001</c:v>
                </c:pt>
                <c:pt idx="258">
                  <c:v>4.4379</c:v>
                </c:pt>
                <c:pt idx="259">
                  <c:v>4.4333</c:v>
                </c:pt>
                <c:pt idx="260">
                  <c:v>4.4264999999999999</c:v>
                </c:pt>
                <c:pt idx="261">
                  <c:v>4.4176000000000002</c:v>
                </c:pt>
                <c:pt idx="262">
                  <c:v>4.4066999999999998</c:v>
                </c:pt>
                <c:pt idx="263">
                  <c:v>4.3940000000000001</c:v>
                </c:pt>
                <c:pt idx="264">
                  <c:v>4.3794000000000004</c:v>
                </c:pt>
                <c:pt idx="265">
                  <c:v>4.3631000000000002</c:v>
                </c:pt>
                <c:pt idx="266">
                  <c:v>4.3452999999999999</c:v>
                </c:pt>
                <c:pt idx="267">
                  <c:v>4.3262</c:v>
                </c:pt>
                <c:pt idx="268">
                  <c:v>4.3059000000000003</c:v>
                </c:pt>
                <c:pt idx="269">
                  <c:v>4.2846000000000002</c:v>
                </c:pt>
                <c:pt idx="270">
                  <c:v>4.2625000000000002</c:v>
                </c:pt>
                <c:pt idx="271">
                  <c:v>4.2399000000000004</c:v>
                </c:pt>
                <c:pt idx="272">
                  <c:v>4.2168999999999999</c:v>
                </c:pt>
                <c:pt idx="273">
                  <c:v>4.1937999999999995</c:v>
                </c:pt>
                <c:pt idx="274">
                  <c:v>4.1708999999999996</c:v>
                </c:pt>
                <c:pt idx="275">
                  <c:v>4.1482000000000001</c:v>
                </c:pt>
                <c:pt idx="276">
                  <c:v>4.1261000000000001</c:v>
                </c:pt>
                <c:pt idx="277">
                  <c:v>4.1048</c:v>
                </c:pt>
                <c:pt idx="278">
                  <c:v>4.0844000000000005</c:v>
                </c:pt>
                <c:pt idx="279">
                  <c:v>4.0651999999999999</c:v>
                </c:pt>
                <c:pt idx="280">
                  <c:v>4.0472999999999999</c:v>
                </c:pt>
                <c:pt idx="281">
                  <c:v>4.0308000000000002</c:v>
                </c:pt>
                <c:pt idx="282">
                  <c:v>4.0159000000000002</c:v>
                </c:pt>
                <c:pt idx="283">
                  <c:v>4.0027999999999997</c:v>
                </c:pt>
                <c:pt idx="284">
                  <c:v>3.9914000000000001</c:v>
                </c:pt>
                <c:pt idx="285">
                  <c:v>3.9817999999999998</c:v>
                </c:pt>
                <c:pt idx="286">
                  <c:v>3.9742999999999999</c:v>
                </c:pt>
                <c:pt idx="287">
                  <c:v>3.9687000000000001</c:v>
                </c:pt>
                <c:pt idx="288">
                  <c:v>3.9649999999999999</c:v>
                </c:pt>
                <c:pt idx="289">
                  <c:v>3.9634</c:v>
                </c:pt>
                <c:pt idx="290">
                  <c:v>3.9637000000000002</c:v>
                </c:pt>
                <c:pt idx="291">
                  <c:v>3.9659</c:v>
                </c:pt>
                <c:pt idx="292">
                  <c:v>3.9698000000000002</c:v>
                </c:pt>
                <c:pt idx="293">
                  <c:v>3.9754</c:v>
                </c:pt>
                <c:pt idx="294">
                  <c:v>3.9826000000000001</c:v>
                </c:pt>
                <c:pt idx="295">
                  <c:v>3.9910999999999999</c:v>
                </c:pt>
                <c:pt idx="296">
                  <c:v>4.0007999999999999</c:v>
                </c:pt>
                <c:pt idx="297">
                  <c:v>4.0117000000000003</c:v>
                </c:pt>
                <c:pt idx="298">
                  <c:v>4.0234000000000005</c:v>
                </c:pt>
                <c:pt idx="299">
                  <c:v>4.0359999999999996</c:v>
                </c:pt>
                <c:pt idx="300">
                  <c:v>4.0491000000000001</c:v>
                </c:pt>
                <c:pt idx="301">
                  <c:v>4.0626999999999995</c:v>
                </c:pt>
                <c:pt idx="302">
                  <c:v>4.0765000000000002</c:v>
                </c:pt>
                <c:pt idx="303">
                  <c:v>4.0903999999999998</c:v>
                </c:pt>
                <c:pt idx="304">
                  <c:v>4.1043000000000003</c:v>
                </c:pt>
                <c:pt idx="305">
                  <c:v>4.1178999999999997</c:v>
                </c:pt>
                <c:pt idx="306">
                  <c:v>4.1311</c:v>
                </c:pt>
                <c:pt idx="307">
                  <c:v>4.1439000000000004</c:v>
                </c:pt>
                <c:pt idx="308">
                  <c:v>4.1558999999999999</c:v>
                </c:pt>
                <c:pt idx="309">
                  <c:v>4.1673</c:v>
                </c:pt>
                <c:pt idx="310">
                  <c:v>4.1777999999999995</c:v>
                </c:pt>
                <c:pt idx="311">
                  <c:v>4.1873000000000005</c:v>
                </c:pt>
                <c:pt idx="312">
                  <c:v>4.1959</c:v>
                </c:pt>
                <c:pt idx="313">
                  <c:v>4.2033000000000005</c:v>
                </c:pt>
                <c:pt idx="314">
                  <c:v>4.2096999999999998</c:v>
                </c:pt>
                <c:pt idx="315">
                  <c:v>4.2149000000000001</c:v>
                </c:pt>
                <c:pt idx="316">
                  <c:v>4.2188999999999997</c:v>
                </c:pt>
                <c:pt idx="317">
                  <c:v>4.2218</c:v>
                </c:pt>
                <c:pt idx="318">
                  <c:v>4.2233999999999998</c:v>
                </c:pt>
                <c:pt idx="319">
                  <c:v>4.2239000000000004</c:v>
                </c:pt>
                <c:pt idx="320">
                  <c:v>4.2233000000000001</c:v>
                </c:pt>
                <c:pt idx="321">
                  <c:v>4.2214999999999998</c:v>
                </c:pt>
                <c:pt idx="322">
                  <c:v>4.2187000000000001</c:v>
                </c:pt>
                <c:pt idx="323">
                  <c:v>4.2148000000000003</c:v>
                </c:pt>
                <c:pt idx="324">
                  <c:v>4.21</c:v>
                </c:pt>
                <c:pt idx="325">
                  <c:v>4.2042000000000002</c:v>
                </c:pt>
                <c:pt idx="326">
                  <c:v>4.1975999999999996</c:v>
                </c:pt>
                <c:pt idx="327">
                  <c:v>4.1901999999999999</c:v>
                </c:pt>
                <c:pt idx="328">
                  <c:v>4.1820000000000004</c:v>
                </c:pt>
                <c:pt idx="329">
                  <c:v>4.1731999999999996</c:v>
                </c:pt>
                <c:pt idx="330">
                  <c:v>4.1638000000000002</c:v>
                </c:pt>
                <c:pt idx="331">
                  <c:v>4.1538000000000004</c:v>
                </c:pt>
                <c:pt idx="332">
                  <c:v>4.1433</c:v>
                </c:pt>
                <c:pt idx="333">
                  <c:v>4.1324000000000005</c:v>
                </c:pt>
                <c:pt idx="334">
                  <c:v>4.1210000000000004</c:v>
                </c:pt>
                <c:pt idx="335">
                  <c:v>4.1093000000000002</c:v>
                </c:pt>
                <c:pt idx="336">
                  <c:v>4.0972999999999997</c:v>
                </c:pt>
                <c:pt idx="337">
                  <c:v>4.085</c:v>
                </c:pt>
                <c:pt idx="338">
                  <c:v>4.0724</c:v>
                </c:pt>
                <c:pt idx="339">
                  <c:v>4.0595999999999997</c:v>
                </c:pt>
                <c:pt idx="340">
                  <c:v>4.0465999999999998</c:v>
                </c:pt>
                <c:pt idx="341">
                  <c:v>4.0333000000000006</c:v>
                </c:pt>
                <c:pt idx="342">
                  <c:v>4.0198</c:v>
                </c:pt>
                <c:pt idx="343">
                  <c:v>4.0061999999999998</c:v>
                </c:pt>
                <c:pt idx="344">
                  <c:v>3.9923000000000002</c:v>
                </c:pt>
                <c:pt idx="345">
                  <c:v>3.9782000000000002</c:v>
                </c:pt>
                <c:pt idx="346">
                  <c:v>3.9638999999999998</c:v>
                </c:pt>
                <c:pt idx="347">
                  <c:v>3.9493</c:v>
                </c:pt>
                <c:pt idx="348">
                  <c:v>3.9346000000000001</c:v>
                </c:pt>
                <c:pt idx="349">
                  <c:v>3.9196999999999997</c:v>
                </c:pt>
                <c:pt idx="350">
                  <c:v>3.9045999999999998</c:v>
                </c:pt>
                <c:pt idx="351">
                  <c:v>3.8893</c:v>
                </c:pt>
                <c:pt idx="352">
                  <c:v>3.8738000000000001</c:v>
                </c:pt>
                <c:pt idx="353">
                  <c:v>3.8580999999999999</c:v>
                </c:pt>
                <c:pt idx="354">
                  <c:v>3.8422000000000001</c:v>
                </c:pt>
                <c:pt idx="355">
                  <c:v>3.8262</c:v>
                </c:pt>
                <c:pt idx="356">
                  <c:v>3.81</c:v>
                </c:pt>
                <c:pt idx="357">
                  <c:v>3.7936999999999999</c:v>
                </c:pt>
                <c:pt idx="358">
                  <c:v>3.7772999999999999</c:v>
                </c:pt>
                <c:pt idx="359">
                  <c:v>3.7608000000000001</c:v>
                </c:pt>
                <c:pt idx="360">
                  <c:v>3.7443</c:v>
                </c:pt>
                <c:pt idx="361">
                  <c:v>3.7278000000000002</c:v>
                </c:pt>
                <c:pt idx="362">
                  <c:v>3.7114000000000003</c:v>
                </c:pt>
                <c:pt idx="363">
                  <c:v>3.6949999999999998</c:v>
                </c:pt>
                <c:pt idx="364">
                  <c:v>3.6787999999999998</c:v>
                </c:pt>
                <c:pt idx="365">
                  <c:v>3.6627000000000001</c:v>
                </c:pt>
                <c:pt idx="366">
                  <c:v>3.6469</c:v>
                </c:pt>
                <c:pt idx="367">
                  <c:v>3.6314000000000002</c:v>
                </c:pt>
                <c:pt idx="368">
                  <c:v>3.6160999999999999</c:v>
                </c:pt>
                <c:pt idx="369">
                  <c:v>3.6012</c:v>
                </c:pt>
                <c:pt idx="370">
                  <c:v>3.5868000000000002</c:v>
                </c:pt>
                <c:pt idx="371">
                  <c:v>3.5727000000000002</c:v>
                </c:pt>
                <c:pt idx="372">
                  <c:v>3.5592000000000001</c:v>
                </c:pt>
                <c:pt idx="373">
                  <c:v>3.5461999999999998</c:v>
                </c:pt>
                <c:pt idx="374">
                  <c:v>3.5338000000000003</c:v>
                </c:pt>
                <c:pt idx="375">
                  <c:v>3.5220000000000002</c:v>
                </c:pt>
                <c:pt idx="376">
                  <c:v>3.5108999999999999</c:v>
                </c:pt>
                <c:pt idx="377">
                  <c:v>3.5004</c:v>
                </c:pt>
                <c:pt idx="378">
                  <c:v>3.4904999999999999</c:v>
                </c:pt>
                <c:pt idx="379">
                  <c:v>3.4813000000000001</c:v>
                </c:pt>
                <c:pt idx="380">
                  <c:v>3.4727999999999999</c:v>
                </c:pt>
                <c:pt idx="381">
                  <c:v>3.4649999999999999</c:v>
                </c:pt>
                <c:pt idx="382">
                  <c:v>3.4579</c:v>
                </c:pt>
                <c:pt idx="383">
                  <c:v>3.4514</c:v>
                </c:pt>
                <c:pt idx="384">
                  <c:v>3.4455</c:v>
                </c:pt>
                <c:pt idx="385">
                  <c:v>3.4401999999999999</c:v>
                </c:pt>
                <c:pt idx="386">
                  <c:v>3.4355000000000002</c:v>
                </c:pt>
                <c:pt idx="387">
                  <c:v>3.4312</c:v>
                </c:pt>
                <c:pt idx="388">
                  <c:v>3.4275000000000002</c:v>
                </c:pt>
                <c:pt idx="389">
                  <c:v>3.4241999999999999</c:v>
                </c:pt>
                <c:pt idx="390">
                  <c:v>3.4213</c:v>
                </c:pt>
                <c:pt idx="391">
                  <c:v>3.4186999999999999</c:v>
                </c:pt>
                <c:pt idx="392">
                  <c:v>3.4163999999999999</c:v>
                </c:pt>
                <c:pt idx="393">
                  <c:v>3.4144000000000001</c:v>
                </c:pt>
                <c:pt idx="394">
                  <c:v>3.4125000000000001</c:v>
                </c:pt>
                <c:pt idx="395">
                  <c:v>3.4106999999999998</c:v>
                </c:pt>
                <c:pt idx="396">
                  <c:v>3.4089</c:v>
                </c:pt>
                <c:pt idx="397">
                  <c:v>3.4070999999999998</c:v>
                </c:pt>
                <c:pt idx="398">
                  <c:v>3.4053</c:v>
                </c:pt>
                <c:pt idx="399">
                  <c:v>3.4034</c:v>
                </c:pt>
                <c:pt idx="400">
                  <c:v>3.4013</c:v>
                </c:pt>
                <c:pt idx="401">
                  <c:v>3.399</c:v>
                </c:pt>
                <c:pt idx="402">
                  <c:v>3.3965000000000001</c:v>
                </c:pt>
                <c:pt idx="403">
                  <c:v>3.3936999999999999</c:v>
                </c:pt>
                <c:pt idx="404">
                  <c:v>3.3906000000000001</c:v>
                </c:pt>
                <c:pt idx="405">
                  <c:v>3.3872</c:v>
                </c:pt>
                <c:pt idx="406">
                  <c:v>3.3835000000000002</c:v>
                </c:pt>
                <c:pt idx="407">
                  <c:v>3.3794</c:v>
                </c:pt>
                <c:pt idx="408">
                  <c:v>3.3749000000000002</c:v>
                </c:pt>
                <c:pt idx="409">
                  <c:v>3.3700999999999999</c:v>
                </c:pt>
                <c:pt idx="410">
                  <c:v>3.3647999999999998</c:v>
                </c:pt>
                <c:pt idx="411">
                  <c:v>3.3592</c:v>
                </c:pt>
                <c:pt idx="412">
                  <c:v>3.3531</c:v>
                </c:pt>
                <c:pt idx="413">
                  <c:v>3.3466</c:v>
                </c:pt>
                <c:pt idx="414">
                  <c:v>3.3397000000000001</c:v>
                </c:pt>
                <c:pt idx="415">
                  <c:v>3.3325</c:v>
                </c:pt>
                <c:pt idx="416">
                  <c:v>3.3249</c:v>
                </c:pt>
                <c:pt idx="417">
                  <c:v>3.3169</c:v>
                </c:pt>
                <c:pt idx="418">
                  <c:v>3.3086000000000002</c:v>
                </c:pt>
                <c:pt idx="419">
                  <c:v>3.2999000000000001</c:v>
                </c:pt>
                <c:pt idx="420">
                  <c:v>3.2907999999999999</c:v>
                </c:pt>
                <c:pt idx="421">
                  <c:v>3.2814000000000001</c:v>
                </c:pt>
                <c:pt idx="422">
                  <c:v>3.2717000000000001</c:v>
                </c:pt>
                <c:pt idx="423">
                  <c:v>3.2616000000000001</c:v>
                </c:pt>
                <c:pt idx="424">
                  <c:v>3.2511000000000001</c:v>
                </c:pt>
                <c:pt idx="425">
                  <c:v>3.2402000000000002</c:v>
                </c:pt>
                <c:pt idx="426">
                  <c:v>3.2288000000000001</c:v>
                </c:pt>
                <c:pt idx="427">
                  <c:v>3.2170999999999998</c:v>
                </c:pt>
                <c:pt idx="428">
                  <c:v>3.2048000000000001</c:v>
                </c:pt>
                <c:pt idx="429">
                  <c:v>3.1920999999999999</c:v>
                </c:pt>
                <c:pt idx="430">
                  <c:v>3.1789000000000001</c:v>
                </c:pt>
                <c:pt idx="431">
                  <c:v>3.1650999999999998</c:v>
                </c:pt>
                <c:pt idx="432">
                  <c:v>3.1507999999999998</c:v>
                </c:pt>
                <c:pt idx="433">
                  <c:v>3.1358000000000001</c:v>
                </c:pt>
                <c:pt idx="434">
                  <c:v>3.1202999999999999</c:v>
                </c:pt>
                <c:pt idx="435">
                  <c:v>3.1040000000000001</c:v>
                </c:pt>
                <c:pt idx="436">
                  <c:v>3.0872030000000001</c:v>
                </c:pt>
                <c:pt idx="437">
                  <c:v>3.0696029999999999</c:v>
                </c:pt>
                <c:pt idx="438">
                  <c:v>3.0514030000000001</c:v>
                </c:pt>
                <c:pt idx="439">
                  <c:v>3.0325030000000002</c:v>
                </c:pt>
                <c:pt idx="440">
                  <c:v>3.0130029999999999</c:v>
                </c:pt>
                <c:pt idx="441">
                  <c:v>2.9928029999999999</c:v>
                </c:pt>
                <c:pt idx="442">
                  <c:v>2.9719030000000002</c:v>
                </c:pt>
                <c:pt idx="443">
                  <c:v>2.9504030000000001</c:v>
                </c:pt>
                <c:pt idx="444">
                  <c:v>2.9283030000000001</c:v>
                </c:pt>
                <c:pt idx="445">
                  <c:v>2.9056030000000002</c:v>
                </c:pt>
                <c:pt idx="446">
                  <c:v>2.8824999999999998</c:v>
                </c:pt>
                <c:pt idx="447">
                  <c:v>2.8589000000000002</c:v>
                </c:pt>
                <c:pt idx="448">
                  <c:v>2.8349000000000002</c:v>
                </c:pt>
                <c:pt idx="449">
                  <c:v>2.8107000000000002</c:v>
                </c:pt>
                <c:pt idx="450">
                  <c:v>2.7860999999999998</c:v>
                </c:pt>
                <c:pt idx="451">
                  <c:v>2.7614999999999998</c:v>
                </c:pt>
                <c:pt idx="452">
                  <c:v>2.7366999999999999</c:v>
                </c:pt>
                <c:pt idx="453">
                  <c:v>2.7120000000000002</c:v>
                </c:pt>
                <c:pt idx="454">
                  <c:v>2.6874000000000002</c:v>
                </c:pt>
                <c:pt idx="455">
                  <c:v>2.6629999999999998</c:v>
                </c:pt>
                <c:pt idx="456">
                  <c:v>2.6389</c:v>
                </c:pt>
                <c:pt idx="457">
                  <c:v>2.6152000000000002</c:v>
                </c:pt>
                <c:pt idx="458">
                  <c:v>2.5918999999999999</c:v>
                </c:pt>
                <c:pt idx="459">
                  <c:v>2.5691999999999999</c:v>
                </c:pt>
                <c:pt idx="460">
                  <c:v>2.5472000000000001</c:v>
                </c:pt>
                <c:pt idx="461">
                  <c:v>2.5257999999999998</c:v>
                </c:pt>
                <c:pt idx="462">
                  <c:v>2.5053000000000001</c:v>
                </c:pt>
                <c:pt idx="463">
                  <c:v>2.4855999999999998</c:v>
                </c:pt>
                <c:pt idx="464">
                  <c:v>2.4668000000000001</c:v>
                </c:pt>
                <c:pt idx="465">
                  <c:v>2.4489999999999998</c:v>
                </c:pt>
                <c:pt idx="466">
                  <c:v>2.4323000000000001</c:v>
                </c:pt>
                <c:pt idx="467">
                  <c:v>2.4165999999999999</c:v>
                </c:pt>
                <c:pt idx="468">
                  <c:v>2.4020000000000001</c:v>
                </c:pt>
                <c:pt idx="469">
                  <c:v>2.3883000000000001</c:v>
                </c:pt>
                <c:pt idx="470">
                  <c:v>2.3757000000000001</c:v>
                </c:pt>
                <c:pt idx="471">
                  <c:v>2.3641000000000001</c:v>
                </c:pt>
                <c:pt idx="472">
                  <c:v>2.3534000000000002</c:v>
                </c:pt>
                <c:pt idx="473">
                  <c:v>2.3435999999999999</c:v>
                </c:pt>
                <c:pt idx="474">
                  <c:v>2.3346</c:v>
                </c:pt>
                <c:pt idx="475">
                  <c:v>2.3265000000000002</c:v>
                </c:pt>
                <c:pt idx="476">
                  <c:v>2.319</c:v>
                </c:pt>
                <c:pt idx="477">
                  <c:v>2.3121999999999998</c:v>
                </c:pt>
                <c:pt idx="478">
                  <c:v>2.3058999999999998</c:v>
                </c:pt>
                <c:pt idx="479">
                  <c:v>2.3001</c:v>
                </c:pt>
                <c:pt idx="480">
                  <c:v>2.2948</c:v>
                </c:pt>
                <c:pt idx="481">
                  <c:v>2.2896999999999998</c:v>
                </c:pt>
                <c:pt idx="482">
                  <c:v>2.2848999999999999</c:v>
                </c:pt>
                <c:pt idx="483">
                  <c:v>2.2803</c:v>
                </c:pt>
                <c:pt idx="484">
                  <c:v>2.2758000000000003</c:v>
                </c:pt>
                <c:pt idx="485">
                  <c:v>2.2713000000000001</c:v>
                </c:pt>
                <c:pt idx="486">
                  <c:v>2.2667999999999999</c:v>
                </c:pt>
                <c:pt idx="487">
                  <c:v>2.2622</c:v>
                </c:pt>
                <c:pt idx="488">
                  <c:v>2.2574999999999998</c:v>
                </c:pt>
                <c:pt idx="489">
                  <c:v>2.2526000000000002</c:v>
                </c:pt>
                <c:pt idx="490">
                  <c:v>2.2475000000000001</c:v>
                </c:pt>
                <c:pt idx="491">
                  <c:v>2.2420999999999998</c:v>
                </c:pt>
                <c:pt idx="492">
                  <c:v>2.2364999999999999</c:v>
                </c:pt>
                <c:pt idx="493">
                  <c:v>2.2305000000000001</c:v>
                </c:pt>
                <c:pt idx="494">
                  <c:v>2.2242999999999999</c:v>
                </c:pt>
                <c:pt idx="495">
                  <c:v>2.2176999999999998</c:v>
                </c:pt>
                <c:pt idx="496">
                  <c:v>2.2107999999999999</c:v>
                </c:pt>
                <c:pt idx="497">
                  <c:v>2.2037</c:v>
                </c:pt>
                <c:pt idx="498">
                  <c:v>2.1962999999999999</c:v>
                </c:pt>
                <c:pt idx="499">
                  <c:v>2.1886000000000001</c:v>
                </c:pt>
                <c:pt idx="500">
                  <c:v>2.1806999999999999</c:v>
                </c:pt>
                <c:pt idx="501">
                  <c:v>2.1726999999999999</c:v>
                </c:pt>
                <c:pt idx="502">
                  <c:v>2.1644000000000001</c:v>
                </c:pt>
                <c:pt idx="503">
                  <c:v>2.1560000000000001</c:v>
                </c:pt>
                <c:pt idx="504">
                  <c:v>2.1475</c:v>
                </c:pt>
                <c:pt idx="505">
                  <c:v>2.1390000000000002</c:v>
                </c:pt>
                <c:pt idx="506">
                  <c:v>2.1303999999999998</c:v>
                </c:pt>
                <c:pt idx="507">
                  <c:v>2.1217999999999999</c:v>
                </c:pt>
                <c:pt idx="508">
                  <c:v>2.1132999999999997</c:v>
                </c:pt>
                <c:pt idx="509">
                  <c:v>2.1048999999999998</c:v>
                </c:pt>
                <c:pt idx="510">
                  <c:v>2.0967000000000002</c:v>
                </c:pt>
                <c:pt idx="511">
                  <c:v>2.0886</c:v>
                </c:pt>
                <c:pt idx="512">
                  <c:v>2.0807000000000002</c:v>
                </c:pt>
                <c:pt idx="513">
                  <c:v>2.073</c:v>
                </c:pt>
                <c:pt idx="514">
                  <c:v>2.0655999999999999</c:v>
                </c:pt>
                <c:pt idx="515">
                  <c:v>2.0585</c:v>
                </c:pt>
                <c:pt idx="516">
                  <c:v>2.0516999999999999</c:v>
                </c:pt>
                <c:pt idx="517">
                  <c:v>2.0451000000000001</c:v>
                </c:pt>
                <c:pt idx="518">
                  <c:v>2.0388999999999999</c:v>
                </c:pt>
                <c:pt idx="519">
                  <c:v>2.0331000000000001</c:v>
                </c:pt>
                <c:pt idx="520">
                  <c:v>2.0274999999999999</c:v>
                </c:pt>
                <c:pt idx="521">
                  <c:v>2.0223</c:v>
                </c:pt>
                <c:pt idx="522">
                  <c:v>2.0173999999999999</c:v>
                </c:pt>
                <c:pt idx="523">
                  <c:v>2.0129000000000001</c:v>
                </c:pt>
                <c:pt idx="524">
                  <c:v>2.0087999999999999</c:v>
                </c:pt>
                <c:pt idx="525">
                  <c:v>2.0049999999999999</c:v>
                </c:pt>
                <c:pt idx="526">
                  <c:v>2.0015999999999998</c:v>
                </c:pt>
                <c:pt idx="527">
                  <c:v>1.9985999999999999</c:v>
                </c:pt>
                <c:pt idx="528">
                  <c:v>1.9959</c:v>
                </c:pt>
                <c:pt idx="529">
                  <c:v>1.9937</c:v>
                </c:pt>
                <c:pt idx="530">
                  <c:v>1.9919</c:v>
                </c:pt>
                <c:pt idx="531">
                  <c:v>1.9903999999999999</c:v>
                </c:pt>
                <c:pt idx="532">
                  <c:v>1.9894000000000001</c:v>
                </c:pt>
                <c:pt idx="533">
                  <c:v>1.9887999999999999</c:v>
                </c:pt>
                <c:pt idx="534">
                  <c:v>1.9885999999999999</c:v>
                </c:pt>
                <c:pt idx="535">
                  <c:v>1.9887999999999999</c:v>
                </c:pt>
                <c:pt idx="536">
                  <c:v>1.9894000000000001</c:v>
                </c:pt>
                <c:pt idx="537">
                  <c:v>1.9903999999999999</c:v>
                </c:pt>
                <c:pt idx="538">
                  <c:v>1.9918</c:v>
                </c:pt>
                <c:pt idx="539">
                  <c:v>1.9936</c:v>
                </c:pt>
                <c:pt idx="540">
                  <c:v>1.9958</c:v>
                </c:pt>
                <c:pt idx="541">
                  <c:v>1.9984</c:v>
                </c:pt>
                <c:pt idx="542">
                  <c:v>2.0013999999999998</c:v>
                </c:pt>
                <c:pt idx="543">
                  <c:v>2.0047000000000001</c:v>
                </c:pt>
                <c:pt idx="544">
                  <c:v>2.0083000000000002</c:v>
                </c:pt>
                <c:pt idx="545">
                  <c:v>2.0122</c:v>
                </c:pt>
                <c:pt idx="546">
                  <c:v>2.0164</c:v>
                </c:pt>
                <c:pt idx="547">
                  <c:v>2.0207999999999999</c:v>
                </c:pt>
                <c:pt idx="548">
                  <c:v>2.0255000000000001</c:v>
                </c:pt>
                <c:pt idx="549">
                  <c:v>2.0304000000000002</c:v>
                </c:pt>
                <c:pt idx="550">
                  <c:v>2.0354000000000001</c:v>
                </c:pt>
                <c:pt idx="551">
                  <c:v>2.0404999999999998</c:v>
                </c:pt>
                <c:pt idx="552">
                  <c:v>2.0455999999999999</c:v>
                </c:pt>
                <c:pt idx="553">
                  <c:v>2.0507</c:v>
                </c:pt>
                <c:pt idx="554">
                  <c:v>2.0558000000000001</c:v>
                </c:pt>
                <c:pt idx="555">
                  <c:v>2.0608</c:v>
                </c:pt>
                <c:pt idx="556">
                  <c:v>2.0655999999999999</c:v>
                </c:pt>
                <c:pt idx="557">
                  <c:v>2.0703</c:v>
                </c:pt>
                <c:pt idx="558">
                  <c:v>2.0746000000000002</c:v>
                </c:pt>
                <c:pt idx="559">
                  <c:v>2.0787</c:v>
                </c:pt>
                <c:pt idx="560">
                  <c:v>2.0823999999999998</c:v>
                </c:pt>
                <c:pt idx="561">
                  <c:v>2.0857999999999999</c:v>
                </c:pt>
                <c:pt idx="562">
                  <c:v>2.0887000000000002</c:v>
                </c:pt>
                <c:pt idx="563">
                  <c:v>2.0911</c:v>
                </c:pt>
                <c:pt idx="564">
                  <c:v>2.093</c:v>
                </c:pt>
                <c:pt idx="565">
                  <c:v>2.0944000000000003</c:v>
                </c:pt>
                <c:pt idx="566">
                  <c:v>2.0952999999999999</c:v>
                </c:pt>
                <c:pt idx="567">
                  <c:v>2.0954999999999999</c:v>
                </c:pt>
                <c:pt idx="568">
                  <c:v>2.0952000000000002</c:v>
                </c:pt>
                <c:pt idx="569">
                  <c:v>2.0944000000000003</c:v>
                </c:pt>
                <c:pt idx="570">
                  <c:v>2.0929000000000002</c:v>
                </c:pt>
                <c:pt idx="571">
                  <c:v>2.0909</c:v>
                </c:pt>
                <c:pt idx="572">
                  <c:v>2.0883000000000003</c:v>
                </c:pt>
                <c:pt idx="573">
                  <c:v>2.0850999999999997</c:v>
                </c:pt>
                <c:pt idx="574">
                  <c:v>2.0813999999999999</c:v>
                </c:pt>
                <c:pt idx="575">
                  <c:v>2.0770999999999997</c:v>
                </c:pt>
                <c:pt idx="576">
                  <c:v>2.0724</c:v>
                </c:pt>
                <c:pt idx="577">
                  <c:v>2.0672000000000001</c:v>
                </c:pt>
                <c:pt idx="578">
                  <c:v>2.0615000000000001</c:v>
                </c:pt>
                <c:pt idx="579">
                  <c:v>2.0552999999999999</c:v>
                </c:pt>
                <c:pt idx="580">
                  <c:v>2.0488</c:v>
                </c:pt>
                <c:pt idx="581">
                  <c:v>2.0419</c:v>
                </c:pt>
                <c:pt idx="582">
                  <c:v>2.0347</c:v>
                </c:pt>
                <c:pt idx="583">
                  <c:v>2.0270999999999999</c:v>
                </c:pt>
                <c:pt idx="584">
                  <c:v>2.0192999999999999</c:v>
                </c:pt>
                <c:pt idx="585">
                  <c:v>2.0112999999999999</c:v>
                </c:pt>
                <c:pt idx="586">
                  <c:v>2.0030000000000001</c:v>
                </c:pt>
                <c:pt idx="587">
                  <c:v>1.9945999999999999</c:v>
                </c:pt>
                <c:pt idx="588">
                  <c:v>1.9859</c:v>
                </c:pt>
                <c:pt idx="589">
                  <c:v>1.9772000000000001</c:v>
                </c:pt>
                <c:pt idx="590">
                  <c:v>1.9681999999999999</c:v>
                </c:pt>
                <c:pt idx="591">
                  <c:v>1.9592000000000001</c:v>
                </c:pt>
                <c:pt idx="592">
                  <c:v>1.9500999999999999</c:v>
                </c:pt>
                <c:pt idx="593">
                  <c:v>1.9408000000000001</c:v>
                </c:pt>
                <c:pt idx="594">
                  <c:v>1.9314</c:v>
                </c:pt>
                <c:pt idx="595">
                  <c:v>1.9218999999999999</c:v>
                </c:pt>
                <c:pt idx="596">
                  <c:v>1.9123000000000001</c:v>
                </c:pt>
                <c:pt idx="597">
                  <c:v>1.9025000000000001</c:v>
                </c:pt>
                <c:pt idx="598">
                  <c:v>1.8926000000000001</c:v>
                </c:pt>
                <c:pt idx="599">
                  <c:v>1.8826000000000001</c:v>
                </c:pt>
                <c:pt idx="600">
                  <c:v>1.8724000000000001</c:v>
                </c:pt>
                <c:pt idx="601">
                  <c:v>1.8620000000000001</c:v>
                </c:pt>
                <c:pt idx="602">
                  <c:v>1.8512999999999999</c:v>
                </c:pt>
                <c:pt idx="603">
                  <c:v>1.8405</c:v>
                </c:pt>
                <c:pt idx="604">
                  <c:v>1.8293999999999999</c:v>
                </c:pt>
                <c:pt idx="605">
                  <c:v>1.8181</c:v>
                </c:pt>
                <c:pt idx="606">
                  <c:v>1.8065</c:v>
                </c:pt>
                <c:pt idx="607">
                  <c:v>1.7946</c:v>
                </c:pt>
                <c:pt idx="608">
                  <c:v>1.7825</c:v>
                </c:pt>
                <c:pt idx="609">
                  <c:v>1.7701</c:v>
                </c:pt>
                <c:pt idx="610">
                  <c:v>1.7575000000000001</c:v>
                </c:pt>
                <c:pt idx="611">
                  <c:v>1.7446999999999999</c:v>
                </c:pt>
                <c:pt idx="612">
                  <c:v>1.7317</c:v>
                </c:pt>
                <c:pt idx="613">
                  <c:v>1.7184999999999999</c:v>
                </c:pt>
                <c:pt idx="614">
                  <c:v>1.7053</c:v>
                </c:pt>
                <c:pt idx="615">
                  <c:v>1.6919</c:v>
                </c:pt>
                <c:pt idx="616">
                  <c:v>1.6783999999999999</c:v>
                </c:pt>
                <c:pt idx="617">
                  <c:v>1.665</c:v>
                </c:pt>
                <c:pt idx="618">
                  <c:v>1.6516</c:v>
                </c:pt>
                <c:pt idx="619">
                  <c:v>1.6383000000000001</c:v>
                </c:pt>
                <c:pt idx="620">
                  <c:v>1.6252</c:v>
                </c:pt>
                <c:pt idx="621">
                  <c:v>1.6122000000000001</c:v>
                </c:pt>
                <c:pt idx="622">
                  <c:v>1.5995999999999999</c:v>
                </c:pt>
                <c:pt idx="623">
                  <c:v>1.5871999999999999</c:v>
                </c:pt>
                <c:pt idx="624">
                  <c:v>1.5752999999999999</c:v>
                </c:pt>
                <c:pt idx="625">
                  <c:v>1.5638000000000001</c:v>
                </c:pt>
                <c:pt idx="626">
                  <c:v>1.5528</c:v>
                </c:pt>
                <c:pt idx="627">
                  <c:v>1.5424</c:v>
                </c:pt>
                <c:pt idx="628">
                  <c:v>1.5326</c:v>
                </c:pt>
                <c:pt idx="629">
                  <c:v>1.5235000000000001</c:v>
                </c:pt>
                <c:pt idx="630">
                  <c:v>1.5152000000000001</c:v>
                </c:pt>
                <c:pt idx="631">
                  <c:v>1.5077</c:v>
                </c:pt>
                <c:pt idx="632">
                  <c:v>1.5009999999999999</c:v>
                </c:pt>
                <c:pt idx="633">
                  <c:v>1.4951000000000001</c:v>
                </c:pt>
                <c:pt idx="634">
                  <c:v>1.4902</c:v>
                </c:pt>
                <c:pt idx="635">
                  <c:v>1.4863</c:v>
                </c:pt>
                <c:pt idx="636">
                  <c:v>1.4832000000000001</c:v>
                </c:pt>
                <c:pt idx="637">
                  <c:v>1.4811000000000001</c:v>
                </c:pt>
                <c:pt idx="638">
                  <c:v>1.4799</c:v>
                </c:pt>
                <c:pt idx="639">
                  <c:v>1.4796</c:v>
                </c:pt>
                <c:pt idx="640">
                  <c:v>1.4802</c:v>
                </c:pt>
                <c:pt idx="641">
                  <c:v>1.4817</c:v>
                </c:pt>
                <c:pt idx="642">
                  <c:v>1.4839</c:v>
                </c:pt>
                <c:pt idx="643">
                  <c:v>1.4869000000000001</c:v>
                </c:pt>
                <c:pt idx="644">
                  <c:v>1.4905999999999999</c:v>
                </c:pt>
                <c:pt idx="645">
                  <c:v>1.4950000000000001</c:v>
                </c:pt>
                <c:pt idx="646">
                  <c:v>1.4999</c:v>
                </c:pt>
                <c:pt idx="647">
                  <c:v>1.5055000000000001</c:v>
                </c:pt>
                <c:pt idx="648">
                  <c:v>1.5115000000000001</c:v>
                </c:pt>
                <c:pt idx="649">
                  <c:v>1.5179</c:v>
                </c:pt>
                <c:pt idx="650">
                  <c:v>1.5246</c:v>
                </c:pt>
                <c:pt idx="651">
                  <c:v>1.5316000000000001</c:v>
                </c:pt>
                <c:pt idx="652">
                  <c:v>1.5387999999999999</c:v>
                </c:pt>
                <c:pt idx="653">
                  <c:v>1.5461</c:v>
                </c:pt>
                <c:pt idx="654">
                  <c:v>1.5536000000000001</c:v>
                </c:pt>
                <c:pt idx="655">
                  <c:v>1.5609999999999999</c:v>
                </c:pt>
                <c:pt idx="656">
                  <c:v>1.5684</c:v>
                </c:pt>
                <c:pt idx="657">
                  <c:v>1.5758000000000001</c:v>
                </c:pt>
                <c:pt idx="658">
                  <c:v>1.5831</c:v>
                </c:pt>
                <c:pt idx="659">
                  <c:v>1.5902000000000001</c:v>
                </c:pt>
                <c:pt idx="660">
                  <c:v>1.5972</c:v>
                </c:pt>
                <c:pt idx="661">
                  <c:v>1.6041000000000001</c:v>
                </c:pt>
                <c:pt idx="662">
                  <c:v>1.6107</c:v>
                </c:pt>
                <c:pt idx="663">
                  <c:v>1.6172</c:v>
                </c:pt>
                <c:pt idx="664">
                  <c:v>1.6234</c:v>
                </c:pt>
                <c:pt idx="665">
                  <c:v>1.6294</c:v>
                </c:pt>
                <c:pt idx="666">
                  <c:v>1.6352</c:v>
                </c:pt>
                <c:pt idx="667">
                  <c:v>1.6407</c:v>
                </c:pt>
                <c:pt idx="668">
                  <c:v>1.6460999999999999</c:v>
                </c:pt>
                <c:pt idx="669">
                  <c:v>1.6512</c:v>
                </c:pt>
                <c:pt idx="670">
                  <c:v>1.6561999999999999</c:v>
                </c:pt>
                <c:pt idx="671">
                  <c:v>1.661</c:v>
                </c:pt>
                <c:pt idx="672">
                  <c:v>1.6657</c:v>
                </c:pt>
                <c:pt idx="673">
                  <c:v>1.6701999999999999</c:v>
                </c:pt>
                <c:pt idx="674">
                  <c:v>1.6746000000000001</c:v>
                </c:pt>
                <c:pt idx="675">
                  <c:v>1.6789000000000001</c:v>
                </c:pt>
                <c:pt idx="676">
                  <c:v>1.6831</c:v>
                </c:pt>
                <c:pt idx="677">
                  <c:v>1.6873</c:v>
                </c:pt>
                <c:pt idx="678">
                  <c:v>1.6914</c:v>
                </c:pt>
                <c:pt idx="679">
                  <c:v>1.6954</c:v>
                </c:pt>
                <c:pt idx="680">
                  <c:v>1.6993</c:v>
                </c:pt>
                <c:pt idx="681">
                  <c:v>1.7032</c:v>
                </c:pt>
                <c:pt idx="682">
                  <c:v>1.7070000000000001</c:v>
                </c:pt>
                <c:pt idx="683">
                  <c:v>1.7107000000000001</c:v>
                </c:pt>
                <c:pt idx="684">
                  <c:v>1.7141999999999999</c:v>
                </c:pt>
                <c:pt idx="685">
                  <c:v>1.7176</c:v>
                </c:pt>
                <c:pt idx="686">
                  <c:v>1.7208000000000001</c:v>
                </c:pt>
                <c:pt idx="687">
                  <c:v>1.7237</c:v>
                </c:pt>
                <c:pt idx="688">
                  <c:v>1.7263999999999999</c:v>
                </c:pt>
                <c:pt idx="689">
                  <c:v>1.7287999999999999</c:v>
                </c:pt>
                <c:pt idx="690">
                  <c:v>1.7306999999999999</c:v>
                </c:pt>
                <c:pt idx="691">
                  <c:v>1.7323</c:v>
                </c:pt>
                <c:pt idx="692">
                  <c:v>1.7334000000000001</c:v>
                </c:pt>
                <c:pt idx="693">
                  <c:v>1.7339</c:v>
                </c:pt>
                <c:pt idx="694">
                  <c:v>1.7339</c:v>
                </c:pt>
                <c:pt idx="695">
                  <c:v>1.7333000000000001</c:v>
                </c:pt>
                <c:pt idx="696">
                  <c:v>1.7321</c:v>
                </c:pt>
                <c:pt idx="697">
                  <c:v>1.7302</c:v>
                </c:pt>
                <c:pt idx="698">
                  <c:v>1.7276</c:v>
                </c:pt>
                <c:pt idx="699">
                  <c:v>1.7242999999999999</c:v>
                </c:pt>
                <c:pt idx="700">
                  <c:v>1.7201</c:v>
                </c:pt>
                <c:pt idx="701">
                  <c:v>1.7152000000000001</c:v>
                </c:pt>
                <c:pt idx="702">
                  <c:v>1.7094</c:v>
                </c:pt>
                <c:pt idx="703">
                  <c:v>1.7029000000000001</c:v>
                </c:pt>
                <c:pt idx="704">
                  <c:v>1.6955</c:v>
                </c:pt>
                <c:pt idx="705">
                  <c:v>1.6874</c:v>
                </c:pt>
                <c:pt idx="706">
                  <c:v>1.6785000000000001</c:v>
                </c:pt>
                <c:pt idx="707">
                  <c:v>1.6689000000000001</c:v>
                </c:pt>
                <c:pt idx="708">
                  <c:v>1.6585000000000001</c:v>
                </c:pt>
                <c:pt idx="709">
                  <c:v>1.6476</c:v>
                </c:pt>
                <c:pt idx="710">
                  <c:v>1.6361000000000001</c:v>
                </c:pt>
                <c:pt idx="711">
                  <c:v>1.6240000000000001</c:v>
                </c:pt>
                <c:pt idx="712">
                  <c:v>1.6114999999999999</c:v>
                </c:pt>
                <c:pt idx="713">
                  <c:v>1.5986</c:v>
                </c:pt>
                <c:pt idx="714">
                  <c:v>1.5852999999999999</c:v>
                </c:pt>
                <c:pt idx="715">
                  <c:v>1.5718000000000001</c:v>
                </c:pt>
                <c:pt idx="716">
                  <c:v>1.5581</c:v>
                </c:pt>
                <c:pt idx="717">
                  <c:v>1.5443</c:v>
                </c:pt>
                <c:pt idx="718">
                  <c:v>1.5305</c:v>
                </c:pt>
                <c:pt idx="719">
                  <c:v>1.5167999999999999</c:v>
                </c:pt>
                <c:pt idx="720">
                  <c:v>1.5032000000000001</c:v>
                </c:pt>
                <c:pt idx="721">
                  <c:v>1.4899</c:v>
                </c:pt>
                <c:pt idx="722">
                  <c:v>1.4769000000000001</c:v>
                </c:pt>
                <c:pt idx="723">
                  <c:v>1.4642999999999999</c:v>
                </c:pt>
                <c:pt idx="724">
                  <c:v>1.4521999999999999</c:v>
                </c:pt>
                <c:pt idx="725">
                  <c:v>1.4406000000000001</c:v>
                </c:pt>
                <c:pt idx="726">
                  <c:v>1.4297</c:v>
                </c:pt>
                <c:pt idx="727">
                  <c:v>1.4196</c:v>
                </c:pt>
                <c:pt idx="728">
                  <c:v>1.4101999999999999</c:v>
                </c:pt>
                <c:pt idx="729">
                  <c:v>1.4016</c:v>
                </c:pt>
                <c:pt idx="730">
                  <c:v>1.3938999999999999</c:v>
                </c:pt>
                <c:pt idx="731">
                  <c:v>1.3871</c:v>
                </c:pt>
                <c:pt idx="732">
                  <c:v>1.3812</c:v>
                </c:pt>
                <c:pt idx="733">
                  <c:v>1.3764000000000001</c:v>
                </c:pt>
                <c:pt idx="734">
                  <c:v>1.3727</c:v>
                </c:pt>
                <c:pt idx="735">
                  <c:v>1.37</c:v>
                </c:pt>
                <c:pt idx="736">
                  <c:v>1.3685</c:v>
                </c:pt>
                <c:pt idx="737">
                  <c:v>1.3682000000000001</c:v>
                </c:pt>
                <c:pt idx="738">
                  <c:v>1.3691</c:v>
                </c:pt>
                <c:pt idx="739">
                  <c:v>1.3713</c:v>
                </c:pt>
                <c:pt idx="740">
                  <c:v>1.3747</c:v>
                </c:pt>
                <c:pt idx="741">
                  <c:v>1.3794</c:v>
                </c:pt>
                <c:pt idx="742">
                  <c:v>1.3853</c:v>
                </c:pt>
                <c:pt idx="743">
                  <c:v>1.3926000000000001</c:v>
                </c:pt>
                <c:pt idx="744">
                  <c:v>1.4011</c:v>
                </c:pt>
                <c:pt idx="745">
                  <c:v>1.4109</c:v>
                </c:pt>
                <c:pt idx="746">
                  <c:v>1.4219999999999999</c:v>
                </c:pt>
                <c:pt idx="747">
                  <c:v>1.4341999999999999</c:v>
                </c:pt>
                <c:pt idx="748">
                  <c:v>1.4476</c:v>
                </c:pt>
                <c:pt idx="749">
                  <c:v>1.4621999999999999</c:v>
                </c:pt>
                <c:pt idx="750">
                  <c:v>1.4778</c:v>
                </c:pt>
                <c:pt idx="751">
                  <c:v>1.4944</c:v>
                </c:pt>
                <c:pt idx="752">
                  <c:v>1.512</c:v>
                </c:pt>
                <c:pt idx="753">
                  <c:v>1.5305</c:v>
                </c:pt>
                <c:pt idx="754">
                  <c:v>1.5499000000000001</c:v>
                </c:pt>
                <c:pt idx="755">
                  <c:v>1.57</c:v>
                </c:pt>
                <c:pt idx="756">
                  <c:v>1.5909</c:v>
                </c:pt>
                <c:pt idx="757">
                  <c:v>1.6123000000000001</c:v>
                </c:pt>
                <c:pt idx="758">
                  <c:v>1.6343000000000001</c:v>
                </c:pt>
                <c:pt idx="759">
                  <c:v>1.6567000000000001</c:v>
                </c:pt>
                <c:pt idx="760">
                  <c:v>1.6794</c:v>
                </c:pt>
                <c:pt idx="761">
                  <c:v>1.7023999999999999</c:v>
                </c:pt>
                <c:pt idx="762">
                  <c:v>1.7256</c:v>
                </c:pt>
                <c:pt idx="763">
                  <c:v>1.7486999999999999</c:v>
                </c:pt>
                <c:pt idx="764">
                  <c:v>1.7717000000000001</c:v>
                </c:pt>
                <c:pt idx="765">
                  <c:v>1.7946</c:v>
                </c:pt>
                <c:pt idx="766">
                  <c:v>1.8170999999999999</c:v>
                </c:pt>
                <c:pt idx="767">
                  <c:v>1.8391999999999999</c:v>
                </c:pt>
                <c:pt idx="768">
                  <c:v>1.8608</c:v>
                </c:pt>
                <c:pt idx="769">
                  <c:v>1.8817999999999999</c:v>
                </c:pt>
                <c:pt idx="770">
                  <c:v>1.9019999999999999</c:v>
                </c:pt>
                <c:pt idx="771">
                  <c:v>1.9213</c:v>
                </c:pt>
                <c:pt idx="772">
                  <c:v>1.9398</c:v>
                </c:pt>
                <c:pt idx="773">
                  <c:v>1.9572000000000001</c:v>
                </c:pt>
                <c:pt idx="774">
                  <c:v>1.9735</c:v>
                </c:pt>
                <c:pt idx="775">
                  <c:v>1.9885999999999999</c:v>
                </c:pt>
                <c:pt idx="776">
                  <c:v>2.0024999999999999</c:v>
                </c:pt>
                <c:pt idx="777">
                  <c:v>2.0150999999999999</c:v>
                </c:pt>
                <c:pt idx="778">
                  <c:v>2.0263</c:v>
                </c:pt>
                <c:pt idx="779">
                  <c:v>2.0362</c:v>
                </c:pt>
                <c:pt idx="780">
                  <c:v>2.0446</c:v>
                </c:pt>
                <c:pt idx="781">
                  <c:v>2.0516999999999999</c:v>
                </c:pt>
                <c:pt idx="782">
                  <c:v>2.0573999999999999</c:v>
                </c:pt>
                <c:pt idx="783">
                  <c:v>2.0617999999999999</c:v>
                </c:pt>
                <c:pt idx="784">
                  <c:v>2.0648999999999997</c:v>
                </c:pt>
                <c:pt idx="785">
                  <c:v>2.0670000000000002</c:v>
                </c:pt>
                <c:pt idx="786">
                  <c:v>2.0678999999999998</c:v>
                </c:pt>
                <c:pt idx="787">
                  <c:v>2.0678999999999998</c:v>
                </c:pt>
                <c:pt idx="788">
                  <c:v>2.0670000000000002</c:v>
                </c:pt>
                <c:pt idx="789">
                  <c:v>2.0653999999999999</c:v>
                </c:pt>
                <c:pt idx="790">
                  <c:v>2.0630999999999999</c:v>
                </c:pt>
                <c:pt idx="791">
                  <c:v>2.0602999999999998</c:v>
                </c:pt>
                <c:pt idx="792">
                  <c:v>2.0569999999999999</c:v>
                </c:pt>
                <c:pt idx="793">
                  <c:v>2.0535000000000001</c:v>
                </c:pt>
                <c:pt idx="794">
                  <c:v>2.0497999999999998</c:v>
                </c:pt>
                <c:pt idx="795">
                  <c:v>2.0459000000000001</c:v>
                </c:pt>
                <c:pt idx="796">
                  <c:v>2.0422000000000002</c:v>
                </c:pt>
                <c:pt idx="797">
                  <c:v>2.0385</c:v>
                </c:pt>
                <c:pt idx="798">
                  <c:v>2.0350999999999999</c:v>
                </c:pt>
                <c:pt idx="799">
                  <c:v>2.0320999999999998</c:v>
                </c:pt>
                <c:pt idx="800">
                  <c:v>2.0295000000000001</c:v>
                </c:pt>
                <c:pt idx="801">
                  <c:v>2.0274000000000001</c:v>
                </c:pt>
                <c:pt idx="802">
                  <c:v>2.0259999999999998</c:v>
                </c:pt>
                <c:pt idx="803">
                  <c:v>2.0251999999999999</c:v>
                </c:pt>
                <c:pt idx="804">
                  <c:v>2.0251000000000001</c:v>
                </c:pt>
                <c:pt idx="805">
                  <c:v>2.0258000000000003</c:v>
                </c:pt>
                <c:pt idx="806">
                  <c:v>2.0272999999999999</c:v>
                </c:pt>
                <c:pt idx="807">
                  <c:v>2.0295999999999998</c:v>
                </c:pt>
                <c:pt idx="808">
                  <c:v>2.0327000000000002</c:v>
                </c:pt>
                <c:pt idx="809">
                  <c:v>2.0366999999999997</c:v>
                </c:pt>
                <c:pt idx="810">
                  <c:v>2.0415000000000001</c:v>
                </c:pt>
                <c:pt idx="811">
                  <c:v>2.0470999999999999</c:v>
                </c:pt>
                <c:pt idx="812">
                  <c:v>2.0533999999999999</c:v>
                </c:pt>
                <c:pt idx="813">
                  <c:v>2.0604</c:v>
                </c:pt>
                <c:pt idx="814">
                  <c:v>2.0681000000000003</c:v>
                </c:pt>
                <c:pt idx="815">
                  <c:v>2.0764</c:v>
                </c:pt>
                <c:pt idx="816">
                  <c:v>2.0851999999999999</c:v>
                </c:pt>
                <c:pt idx="817">
                  <c:v>2.0944000000000003</c:v>
                </c:pt>
                <c:pt idx="818">
                  <c:v>2.1038999999999999</c:v>
                </c:pt>
                <c:pt idx="819">
                  <c:v>2.1135999999999999</c:v>
                </c:pt>
                <c:pt idx="820">
                  <c:v>2.1234999999999999</c:v>
                </c:pt>
                <c:pt idx="821">
                  <c:v>2.1334</c:v>
                </c:pt>
                <c:pt idx="822">
                  <c:v>2.1433</c:v>
                </c:pt>
                <c:pt idx="823">
                  <c:v>2.153</c:v>
                </c:pt>
                <c:pt idx="824">
                  <c:v>2.1625000000000001</c:v>
                </c:pt>
                <c:pt idx="825">
                  <c:v>2.1717</c:v>
                </c:pt>
                <c:pt idx="826">
                  <c:v>2.1804999999999999</c:v>
                </c:pt>
                <c:pt idx="827">
                  <c:v>2.1888999999999998</c:v>
                </c:pt>
                <c:pt idx="828">
                  <c:v>2.1966999999999999</c:v>
                </c:pt>
                <c:pt idx="829">
                  <c:v>2.2040999999999999</c:v>
                </c:pt>
                <c:pt idx="830">
                  <c:v>2.2107999999999999</c:v>
                </c:pt>
                <c:pt idx="831">
                  <c:v>2.2170000000000001</c:v>
                </c:pt>
                <c:pt idx="832">
                  <c:v>2.2227000000000001</c:v>
                </c:pt>
                <c:pt idx="833">
                  <c:v>2.2277</c:v>
                </c:pt>
                <c:pt idx="834">
                  <c:v>2.2323</c:v>
                </c:pt>
                <c:pt idx="835">
                  <c:v>2.2362000000000002</c:v>
                </c:pt>
                <c:pt idx="836">
                  <c:v>2.2397999999999998</c:v>
                </c:pt>
                <c:pt idx="837">
                  <c:v>2.2427999999999999</c:v>
                </c:pt>
                <c:pt idx="838">
                  <c:v>2.2454000000000001</c:v>
                </c:pt>
                <c:pt idx="839">
                  <c:v>2.2476000000000003</c:v>
                </c:pt>
                <c:pt idx="840">
                  <c:v>2.2495000000000003</c:v>
                </c:pt>
                <c:pt idx="841">
                  <c:v>2.2511000000000001</c:v>
                </c:pt>
                <c:pt idx="842">
                  <c:v>2.2523999999999997</c:v>
                </c:pt>
                <c:pt idx="843">
                  <c:v>2.2536</c:v>
                </c:pt>
                <c:pt idx="844">
                  <c:v>2.2545999999999999</c:v>
                </c:pt>
                <c:pt idx="845">
                  <c:v>2.2556000000000003</c:v>
                </c:pt>
                <c:pt idx="846">
                  <c:v>2.2565</c:v>
                </c:pt>
                <c:pt idx="847">
                  <c:v>2.2574999999999998</c:v>
                </c:pt>
                <c:pt idx="848">
                  <c:v>2.2585999999999999</c:v>
                </c:pt>
                <c:pt idx="849">
                  <c:v>2.2599</c:v>
                </c:pt>
                <c:pt idx="850">
                  <c:v>2.2614000000000001</c:v>
                </c:pt>
                <c:pt idx="851">
                  <c:v>2.2631000000000001</c:v>
                </c:pt>
                <c:pt idx="852">
                  <c:v>2.2650999999999999</c:v>
                </c:pt>
                <c:pt idx="853">
                  <c:v>2.2675000000000001</c:v>
                </c:pt>
                <c:pt idx="854">
                  <c:v>2.2702999999999998</c:v>
                </c:pt>
                <c:pt idx="855">
                  <c:v>2.2734000000000001</c:v>
                </c:pt>
                <c:pt idx="856">
                  <c:v>2.2770000000000001</c:v>
                </c:pt>
                <c:pt idx="857">
                  <c:v>2.2810999999999999</c:v>
                </c:pt>
                <c:pt idx="858">
                  <c:v>2.2856999999999998</c:v>
                </c:pt>
                <c:pt idx="859">
                  <c:v>2.2909000000000002</c:v>
                </c:pt>
                <c:pt idx="860">
                  <c:v>2.2965</c:v>
                </c:pt>
                <c:pt idx="861">
                  <c:v>2.3028</c:v>
                </c:pt>
                <c:pt idx="862">
                  <c:v>2.3096000000000001</c:v>
                </c:pt>
                <c:pt idx="863">
                  <c:v>2.3170000000000002</c:v>
                </c:pt>
                <c:pt idx="864">
                  <c:v>2.3250000000000002</c:v>
                </c:pt>
                <c:pt idx="865">
                  <c:v>2.3336999999999999</c:v>
                </c:pt>
                <c:pt idx="866">
                  <c:v>2.3429000000000002</c:v>
                </c:pt>
                <c:pt idx="867">
                  <c:v>2.3527</c:v>
                </c:pt>
                <c:pt idx="868">
                  <c:v>2.3632</c:v>
                </c:pt>
                <c:pt idx="869">
                  <c:v>2.3742999999999999</c:v>
                </c:pt>
                <c:pt idx="870">
                  <c:v>2.3860000000000001</c:v>
                </c:pt>
                <c:pt idx="871">
                  <c:v>2.3982999999999999</c:v>
                </c:pt>
                <c:pt idx="872">
                  <c:v>2.4112</c:v>
                </c:pt>
                <c:pt idx="873">
                  <c:v>2.4247000000000001</c:v>
                </c:pt>
                <c:pt idx="874">
                  <c:v>2.4388000000000001</c:v>
                </c:pt>
                <c:pt idx="875">
                  <c:v>2.4535</c:v>
                </c:pt>
                <c:pt idx="876">
                  <c:v>2.4687999999999999</c:v>
                </c:pt>
                <c:pt idx="877">
                  <c:v>2.4845999999999999</c:v>
                </c:pt>
                <c:pt idx="878">
                  <c:v>2.5009000000000001</c:v>
                </c:pt>
                <c:pt idx="879">
                  <c:v>2.5177</c:v>
                </c:pt>
                <c:pt idx="880">
                  <c:v>2.5350999999999999</c:v>
                </c:pt>
                <c:pt idx="881">
                  <c:v>2.5528</c:v>
                </c:pt>
                <c:pt idx="882">
                  <c:v>2.5710000000000002</c:v>
                </c:pt>
                <c:pt idx="883">
                  <c:v>2.5895999999999999</c:v>
                </c:pt>
                <c:pt idx="884">
                  <c:v>2.6084999999999998</c:v>
                </c:pt>
                <c:pt idx="885">
                  <c:v>2.6276999999999999</c:v>
                </c:pt>
                <c:pt idx="886">
                  <c:v>2.6471999999999998</c:v>
                </c:pt>
                <c:pt idx="887">
                  <c:v>2.6667999999999998</c:v>
                </c:pt>
                <c:pt idx="888">
                  <c:v>2.6865000000000001</c:v>
                </c:pt>
                <c:pt idx="889">
                  <c:v>2.7061999999999999</c:v>
                </c:pt>
                <c:pt idx="890">
                  <c:v>2.726</c:v>
                </c:pt>
                <c:pt idx="891">
                  <c:v>2.7456</c:v>
                </c:pt>
                <c:pt idx="892">
                  <c:v>2.7650000000000001</c:v>
                </c:pt>
                <c:pt idx="893">
                  <c:v>2.7842000000000002</c:v>
                </c:pt>
                <c:pt idx="894">
                  <c:v>2.8031000000000001</c:v>
                </c:pt>
                <c:pt idx="895">
                  <c:v>2.8216000000000001</c:v>
                </c:pt>
                <c:pt idx="896">
                  <c:v>2.8395999999999999</c:v>
                </c:pt>
                <c:pt idx="897">
                  <c:v>2.8570000000000002</c:v>
                </c:pt>
                <c:pt idx="898">
                  <c:v>2.8738999999999999</c:v>
                </c:pt>
                <c:pt idx="899">
                  <c:v>2.8900999999999999</c:v>
                </c:pt>
                <c:pt idx="900">
                  <c:v>2.9055029999999999</c:v>
                </c:pt>
                <c:pt idx="901">
                  <c:v>2.9201030000000001</c:v>
                </c:pt>
                <c:pt idx="902">
                  <c:v>2.9339029999999999</c:v>
                </c:pt>
                <c:pt idx="903">
                  <c:v>2.9467029999999999</c:v>
                </c:pt>
                <c:pt idx="904">
                  <c:v>2.9586030000000001</c:v>
                </c:pt>
                <c:pt idx="905">
                  <c:v>2.9696030000000002</c:v>
                </c:pt>
                <c:pt idx="906">
                  <c:v>2.9795029999999998</c:v>
                </c:pt>
                <c:pt idx="907">
                  <c:v>2.9885030000000001</c:v>
                </c:pt>
                <c:pt idx="908">
                  <c:v>2.9966029999999999</c:v>
                </c:pt>
                <c:pt idx="909">
                  <c:v>3.0037029999999998</c:v>
                </c:pt>
                <c:pt idx="910">
                  <c:v>3.009903</c:v>
                </c:pt>
                <c:pt idx="911">
                  <c:v>3.0153029999999998</c:v>
                </c:pt>
                <c:pt idx="912">
                  <c:v>3.020003</c:v>
                </c:pt>
                <c:pt idx="913">
                  <c:v>3.0239029999999998</c:v>
                </c:pt>
                <c:pt idx="914">
                  <c:v>3.0272030000000001</c:v>
                </c:pt>
                <c:pt idx="915">
                  <c:v>3.029903</c:v>
                </c:pt>
                <c:pt idx="916">
                  <c:v>3.0321030000000002</c:v>
                </c:pt>
                <c:pt idx="917">
                  <c:v>3.033903</c:v>
                </c:pt>
                <c:pt idx="918">
                  <c:v>3.0354030000000001</c:v>
                </c:pt>
                <c:pt idx="919">
                  <c:v>3.0366029999999999</c:v>
                </c:pt>
                <c:pt idx="920">
                  <c:v>3.0376029999999998</c:v>
                </c:pt>
                <c:pt idx="921">
                  <c:v>3.0384030000000002</c:v>
                </c:pt>
                <c:pt idx="922">
                  <c:v>3.0391029999999999</c:v>
                </c:pt>
                <c:pt idx="923">
                  <c:v>3.0399029999999998</c:v>
                </c:pt>
                <c:pt idx="924">
                  <c:v>3.0407030000000002</c:v>
                </c:pt>
                <c:pt idx="925">
                  <c:v>3.0415030000000001</c:v>
                </c:pt>
                <c:pt idx="926">
                  <c:v>3.042503</c:v>
                </c:pt>
                <c:pt idx="927">
                  <c:v>3.0437029999999998</c:v>
                </c:pt>
                <c:pt idx="928">
                  <c:v>3.0451030000000001</c:v>
                </c:pt>
                <c:pt idx="929">
                  <c:v>3.0467029999999999</c:v>
                </c:pt>
                <c:pt idx="930">
                  <c:v>3.048603</c:v>
                </c:pt>
                <c:pt idx="931">
                  <c:v>3.0507029999999999</c:v>
                </c:pt>
                <c:pt idx="932">
                  <c:v>3.0531030000000001</c:v>
                </c:pt>
                <c:pt idx="933">
                  <c:v>3.055803</c:v>
                </c:pt>
                <c:pt idx="934">
                  <c:v>3.0587029999999999</c:v>
                </c:pt>
                <c:pt idx="935">
                  <c:v>3.061903</c:v>
                </c:pt>
                <c:pt idx="936">
                  <c:v>3.0653030000000001</c:v>
                </c:pt>
                <c:pt idx="937">
                  <c:v>3.0690029999999999</c:v>
                </c:pt>
                <c:pt idx="938">
                  <c:v>3.072803</c:v>
                </c:pt>
                <c:pt idx="939">
                  <c:v>3.076803</c:v>
                </c:pt>
                <c:pt idx="940">
                  <c:v>3.0809030000000002</c:v>
                </c:pt>
                <c:pt idx="941">
                  <c:v>3.0851030000000002</c:v>
                </c:pt>
                <c:pt idx="942">
                  <c:v>3.0893030000000001</c:v>
                </c:pt>
                <c:pt idx="943">
                  <c:v>3.0936029999999999</c:v>
                </c:pt>
                <c:pt idx="944">
                  <c:v>3.0978029999999999</c:v>
                </c:pt>
                <c:pt idx="945">
                  <c:v>3.1019000000000001</c:v>
                </c:pt>
                <c:pt idx="946">
                  <c:v>3.1059999999999999</c:v>
                </c:pt>
                <c:pt idx="947">
                  <c:v>3.1099000000000001</c:v>
                </c:pt>
                <c:pt idx="948">
                  <c:v>3.1135999999999999</c:v>
                </c:pt>
                <c:pt idx="949">
                  <c:v>3.1172</c:v>
                </c:pt>
                <c:pt idx="950">
                  <c:v>3.1204999999999998</c:v>
                </c:pt>
                <c:pt idx="951">
                  <c:v>3.1236000000000002</c:v>
                </c:pt>
                <c:pt idx="952">
                  <c:v>3.1265000000000001</c:v>
                </c:pt>
                <c:pt idx="953">
                  <c:v>3.1291000000000002</c:v>
                </c:pt>
                <c:pt idx="954">
                  <c:v>3.1315</c:v>
                </c:pt>
                <c:pt idx="955">
                  <c:v>3.1337000000000002</c:v>
                </c:pt>
                <c:pt idx="956">
                  <c:v>3.1356999999999999</c:v>
                </c:pt>
                <c:pt idx="957">
                  <c:v>3.1375999999999999</c:v>
                </c:pt>
                <c:pt idx="958">
                  <c:v>3.1395</c:v>
                </c:pt>
                <c:pt idx="959">
                  <c:v>3.1414</c:v>
                </c:pt>
                <c:pt idx="960">
                  <c:v>3.1434000000000002</c:v>
                </c:pt>
                <c:pt idx="961">
                  <c:v>3.1456</c:v>
                </c:pt>
                <c:pt idx="962">
                  <c:v>3.1478999999999999</c:v>
                </c:pt>
                <c:pt idx="963">
                  <c:v>3.1503999999999999</c:v>
                </c:pt>
                <c:pt idx="964">
                  <c:v>3.1532999999999998</c:v>
                </c:pt>
                <c:pt idx="965">
                  <c:v>3.1564999999999999</c:v>
                </c:pt>
                <c:pt idx="966">
                  <c:v>3.16</c:v>
                </c:pt>
                <c:pt idx="967">
                  <c:v>3.1638999999999999</c:v>
                </c:pt>
                <c:pt idx="968">
                  <c:v>3.1682999999999999</c:v>
                </c:pt>
                <c:pt idx="969">
                  <c:v>3.1730999999999998</c:v>
                </c:pt>
                <c:pt idx="970">
                  <c:v>3.1783000000000001</c:v>
                </c:pt>
                <c:pt idx="971">
                  <c:v>3.1840000000000002</c:v>
                </c:pt>
                <c:pt idx="972">
                  <c:v>3.1901999999999999</c:v>
                </c:pt>
                <c:pt idx="973">
                  <c:v>3.1968000000000001</c:v>
                </c:pt>
                <c:pt idx="974">
                  <c:v>3.2039</c:v>
                </c:pt>
                <c:pt idx="975">
                  <c:v>3.2115</c:v>
                </c:pt>
                <c:pt idx="976">
                  <c:v>3.2195</c:v>
                </c:pt>
                <c:pt idx="977">
                  <c:v>3.2279</c:v>
                </c:pt>
                <c:pt idx="978">
                  <c:v>3.2368000000000001</c:v>
                </c:pt>
                <c:pt idx="979">
                  <c:v>3.2461000000000002</c:v>
                </c:pt>
                <c:pt idx="980">
                  <c:v>3.2557999999999998</c:v>
                </c:pt>
                <c:pt idx="981">
                  <c:v>3.2659000000000002</c:v>
                </c:pt>
                <c:pt idx="982">
                  <c:v>3.2763</c:v>
                </c:pt>
                <c:pt idx="983">
                  <c:v>3.2869999999999999</c:v>
                </c:pt>
                <c:pt idx="984">
                  <c:v>3.298</c:v>
                </c:pt>
                <c:pt idx="985">
                  <c:v>3.3092000000000001</c:v>
                </c:pt>
                <c:pt idx="986">
                  <c:v>3.3205999999999998</c:v>
                </c:pt>
                <c:pt idx="987">
                  <c:v>3.3321000000000001</c:v>
                </c:pt>
                <c:pt idx="988">
                  <c:v>3.3437999999999999</c:v>
                </c:pt>
                <c:pt idx="989">
                  <c:v>3.3555999999999999</c:v>
                </c:pt>
                <c:pt idx="990">
                  <c:v>3.3673000000000002</c:v>
                </c:pt>
                <c:pt idx="991">
                  <c:v>3.3791000000000002</c:v>
                </c:pt>
                <c:pt idx="992">
                  <c:v>3.3906999999999998</c:v>
                </c:pt>
                <c:pt idx="993">
                  <c:v>3.4022000000000001</c:v>
                </c:pt>
                <c:pt idx="994">
                  <c:v>3.4136000000000002</c:v>
                </c:pt>
                <c:pt idx="995">
                  <c:v>3.4247000000000001</c:v>
                </c:pt>
                <c:pt idx="996">
                  <c:v>3.4355000000000002</c:v>
                </c:pt>
                <c:pt idx="997">
                  <c:v>3.4460000000000002</c:v>
                </c:pt>
                <c:pt idx="998">
                  <c:v>3.456</c:v>
                </c:pt>
                <c:pt idx="999">
                  <c:v>3.4656000000000002</c:v>
                </c:pt>
                <c:pt idx="1000">
                  <c:v>3.4748999999999999</c:v>
                </c:pt>
                <c:pt idx="1001">
                  <c:v>3.4836999999999998</c:v>
                </c:pt>
                <c:pt idx="1002">
                  <c:v>3.4920999999999998</c:v>
                </c:pt>
                <c:pt idx="1003">
                  <c:v>3.5</c:v>
                </c:pt>
                <c:pt idx="1004">
                  <c:v>3.5074000000000001</c:v>
                </c:pt>
                <c:pt idx="1005">
                  <c:v>3.5143</c:v>
                </c:pt>
                <c:pt idx="1006">
                  <c:v>3.5206</c:v>
                </c:pt>
                <c:pt idx="1007">
                  <c:v>3.5263999999999998</c:v>
                </c:pt>
                <c:pt idx="1008">
                  <c:v>3.5314000000000001</c:v>
                </c:pt>
                <c:pt idx="1009">
                  <c:v>3.5358999999999998</c:v>
                </c:pt>
                <c:pt idx="1010">
                  <c:v>3.5396000000000001</c:v>
                </c:pt>
                <c:pt idx="1011">
                  <c:v>3.5426000000000002</c:v>
                </c:pt>
                <c:pt idx="1012">
                  <c:v>3.5449000000000002</c:v>
                </c:pt>
                <c:pt idx="1013">
                  <c:v>3.5464000000000002</c:v>
                </c:pt>
                <c:pt idx="1014">
                  <c:v>3.5470999999999999</c:v>
                </c:pt>
                <c:pt idx="1015">
                  <c:v>3.5468999999999999</c:v>
                </c:pt>
                <c:pt idx="1016">
                  <c:v>3.5459000000000001</c:v>
                </c:pt>
                <c:pt idx="1017">
                  <c:v>3.5438999999999998</c:v>
                </c:pt>
                <c:pt idx="1018">
                  <c:v>3.5409999999999999</c:v>
                </c:pt>
                <c:pt idx="1019">
                  <c:v>3.5371999999999999</c:v>
                </c:pt>
                <c:pt idx="1020">
                  <c:v>3.5323000000000002</c:v>
                </c:pt>
                <c:pt idx="1021">
                  <c:v>3.5263999999999998</c:v>
                </c:pt>
                <c:pt idx="1022">
                  <c:v>3.5194999999999999</c:v>
                </c:pt>
                <c:pt idx="1023">
                  <c:v>3.5114000000000001</c:v>
                </c:pt>
              </c:numCache>
            </c:numRef>
          </c:val>
          <c:smooth val="0"/>
          <c:extLst>
            <c:ext xmlns:c16="http://schemas.microsoft.com/office/drawing/2014/chart" uri="{C3380CC4-5D6E-409C-BE32-E72D297353CC}">
              <c16:uniqueId val="{00000000-2B4C-4E05-9EA6-443F8F8DD054}"/>
            </c:ext>
          </c:extLst>
        </c:ser>
        <c:ser>
          <c:idx val="1"/>
          <c:order val="1"/>
          <c:spPr>
            <a:ln w="44450" cap="rnd">
              <a:solidFill>
                <a:schemeClr val="accent2"/>
              </a:solidFill>
              <a:round/>
            </a:ln>
            <a:effectLst/>
          </c:spPr>
          <c:marker>
            <c:symbol val="none"/>
          </c:marker>
          <c:val>
            <c:numRef>
              <c:f>Sheet1!$C$8:$AML$8</c:f>
              <c:numCache>
                <c:formatCode>General</c:formatCode>
                <c:ptCount val="1024"/>
                <c:pt idx="0">
                  <c:v>6.5884</c:v>
                </c:pt>
                <c:pt idx="1">
                  <c:v>6.5938999999999997</c:v>
                </c:pt>
                <c:pt idx="2">
                  <c:v>6.5991</c:v>
                </c:pt>
                <c:pt idx="3">
                  <c:v>6.6040999999999999</c:v>
                </c:pt>
                <c:pt idx="4">
                  <c:v>6.6088000000000005</c:v>
                </c:pt>
                <c:pt idx="5">
                  <c:v>6.6134000000000004</c:v>
                </c:pt>
                <c:pt idx="6">
                  <c:v>6.6177999999999999</c:v>
                </c:pt>
                <c:pt idx="7">
                  <c:v>6.6220999999999997</c:v>
                </c:pt>
                <c:pt idx="8">
                  <c:v>6.6261000000000001</c:v>
                </c:pt>
                <c:pt idx="9">
                  <c:v>6.6300999999999997</c:v>
                </c:pt>
                <c:pt idx="10">
                  <c:v>6.6338999999999997</c:v>
                </c:pt>
                <c:pt idx="11">
                  <c:v>6.6375999999999999</c:v>
                </c:pt>
                <c:pt idx="12">
                  <c:v>6.6411999999999995</c:v>
                </c:pt>
                <c:pt idx="13">
                  <c:v>6.6447000000000003</c:v>
                </c:pt>
                <c:pt idx="14">
                  <c:v>6.6481000000000003</c:v>
                </c:pt>
                <c:pt idx="15">
                  <c:v>6.6515000000000004</c:v>
                </c:pt>
                <c:pt idx="16">
                  <c:v>6.6547999999999998</c:v>
                </c:pt>
                <c:pt idx="17">
                  <c:v>6.6581000000000001</c:v>
                </c:pt>
                <c:pt idx="18">
                  <c:v>6.6614000000000004</c:v>
                </c:pt>
                <c:pt idx="19">
                  <c:v>6.6646000000000001</c:v>
                </c:pt>
                <c:pt idx="20">
                  <c:v>6.6679000000000004</c:v>
                </c:pt>
                <c:pt idx="21">
                  <c:v>6.6711</c:v>
                </c:pt>
                <c:pt idx="22">
                  <c:v>6.6744000000000003</c:v>
                </c:pt>
                <c:pt idx="23">
                  <c:v>6.6777999999999995</c:v>
                </c:pt>
                <c:pt idx="24">
                  <c:v>6.6812000000000005</c:v>
                </c:pt>
                <c:pt idx="25">
                  <c:v>6.6845999999999997</c:v>
                </c:pt>
                <c:pt idx="26">
                  <c:v>6.6882000000000001</c:v>
                </c:pt>
                <c:pt idx="27">
                  <c:v>6.6919000000000004</c:v>
                </c:pt>
                <c:pt idx="28">
                  <c:v>6.6958000000000002</c:v>
                </c:pt>
                <c:pt idx="29">
                  <c:v>6.6997999999999998</c:v>
                </c:pt>
                <c:pt idx="30">
                  <c:v>6.7039999999999997</c:v>
                </c:pt>
                <c:pt idx="31">
                  <c:v>6.7084000000000001</c:v>
                </c:pt>
                <c:pt idx="32">
                  <c:v>6.7130000000000001</c:v>
                </c:pt>
                <c:pt idx="33">
                  <c:v>6.7178000000000004</c:v>
                </c:pt>
                <c:pt idx="34">
                  <c:v>6.7229000000000001</c:v>
                </c:pt>
                <c:pt idx="35">
                  <c:v>6.7280999999999995</c:v>
                </c:pt>
                <c:pt idx="36">
                  <c:v>6.7336</c:v>
                </c:pt>
                <c:pt idx="37">
                  <c:v>6.7393999999999998</c:v>
                </c:pt>
                <c:pt idx="38">
                  <c:v>6.7453000000000003</c:v>
                </c:pt>
                <c:pt idx="39">
                  <c:v>6.7515000000000001</c:v>
                </c:pt>
                <c:pt idx="40">
                  <c:v>6.7579000000000002</c:v>
                </c:pt>
                <c:pt idx="41">
                  <c:v>6.7645</c:v>
                </c:pt>
                <c:pt idx="42">
                  <c:v>6.7713999999999999</c:v>
                </c:pt>
                <c:pt idx="43">
                  <c:v>6.7783999999999995</c:v>
                </c:pt>
                <c:pt idx="44">
                  <c:v>6.7855999999999996</c:v>
                </c:pt>
                <c:pt idx="45">
                  <c:v>6.7930000000000001</c:v>
                </c:pt>
                <c:pt idx="46">
                  <c:v>6.8004999999999995</c:v>
                </c:pt>
                <c:pt idx="47">
                  <c:v>6.8082000000000003</c:v>
                </c:pt>
                <c:pt idx="48">
                  <c:v>6.8159999999999998</c:v>
                </c:pt>
                <c:pt idx="49">
                  <c:v>6.8239000000000001</c:v>
                </c:pt>
                <c:pt idx="50">
                  <c:v>6.8319000000000001</c:v>
                </c:pt>
                <c:pt idx="51">
                  <c:v>6.84</c:v>
                </c:pt>
                <c:pt idx="52">
                  <c:v>6.8480999999999996</c:v>
                </c:pt>
                <c:pt idx="53">
                  <c:v>6.8562000000000003</c:v>
                </c:pt>
                <c:pt idx="54">
                  <c:v>6.8643999999999998</c:v>
                </c:pt>
                <c:pt idx="55">
                  <c:v>6.8726000000000003</c:v>
                </c:pt>
                <c:pt idx="56">
                  <c:v>6.8807999999999998</c:v>
                </c:pt>
                <c:pt idx="57">
                  <c:v>6.8890000000000002</c:v>
                </c:pt>
                <c:pt idx="58">
                  <c:v>6.8971999999999998</c:v>
                </c:pt>
                <c:pt idx="59">
                  <c:v>6.9054000000000002</c:v>
                </c:pt>
                <c:pt idx="60">
                  <c:v>6.9135999999999997</c:v>
                </c:pt>
                <c:pt idx="61">
                  <c:v>6.9218000000000002</c:v>
                </c:pt>
                <c:pt idx="62">
                  <c:v>6.93</c:v>
                </c:pt>
                <c:pt idx="63">
                  <c:v>6.9381000000000004</c:v>
                </c:pt>
                <c:pt idx="64">
                  <c:v>6.9462999999999999</c:v>
                </c:pt>
                <c:pt idx="65">
                  <c:v>6.9543999999999997</c:v>
                </c:pt>
                <c:pt idx="66">
                  <c:v>6.9623999999999997</c:v>
                </c:pt>
                <c:pt idx="67">
                  <c:v>6.9705000000000004</c:v>
                </c:pt>
                <c:pt idx="68">
                  <c:v>6.9785000000000004</c:v>
                </c:pt>
                <c:pt idx="69">
                  <c:v>6.9866000000000001</c:v>
                </c:pt>
                <c:pt idx="70">
                  <c:v>6.9946000000000002</c:v>
                </c:pt>
                <c:pt idx="71">
                  <c:v>7.0026000000000002</c:v>
                </c:pt>
                <c:pt idx="72">
                  <c:v>7.0106999999999999</c:v>
                </c:pt>
                <c:pt idx="73">
                  <c:v>7.0186999999999999</c:v>
                </c:pt>
                <c:pt idx="74">
                  <c:v>7.0267999999999997</c:v>
                </c:pt>
                <c:pt idx="75">
                  <c:v>7.0349000000000004</c:v>
                </c:pt>
                <c:pt idx="76">
                  <c:v>7.0430000000000001</c:v>
                </c:pt>
                <c:pt idx="77">
                  <c:v>7.0510999999999999</c:v>
                </c:pt>
                <c:pt idx="78">
                  <c:v>7.0591999999999997</c:v>
                </c:pt>
                <c:pt idx="79">
                  <c:v>7.0672999999999995</c:v>
                </c:pt>
                <c:pt idx="80">
                  <c:v>7.0754000000000001</c:v>
                </c:pt>
                <c:pt idx="81">
                  <c:v>7.0834000000000001</c:v>
                </c:pt>
                <c:pt idx="82">
                  <c:v>7.0914000000000001</c:v>
                </c:pt>
                <c:pt idx="83">
                  <c:v>7.0994000000000002</c:v>
                </c:pt>
                <c:pt idx="84">
                  <c:v>7.1071999999999997</c:v>
                </c:pt>
                <c:pt idx="85">
                  <c:v>7.1150000000000002</c:v>
                </c:pt>
                <c:pt idx="86">
                  <c:v>7.1226000000000003</c:v>
                </c:pt>
                <c:pt idx="87">
                  <c:v>7.1301000000000005</c:v>
                </c:pt>
                <c:pt idx="88">
                  <c:v>7.1373999999999995</c:v>
                </c:pt>
                <c:pt idx="89">
                  <c:v>7.1444999999999999</c:v>
                </c:pt>
                <c:pt idx="90">
                  <c:v>7.1513999999999998</c:v>
                </c:pt>
                <c:pt idx="91">
                  <c:v>7.1581000000000001</c:v>
                </c:pt>
                <c:pt idx="92">
                  <c:v>7.1645000000000003</c:v>
                </c:pt>
                <c:pt idx="93">
                  <c:v>7.1706000000000003</c:v>
                </c:pt>
                <c:pt idx="94">
                  <c:v>7.1764000000000001</c:v>
                </c:pt>
                <c:pt idx="95">
                  <c:v>7.1818</c:v>
                </c:pt>
                <c:pt idx="96">
                  <c:v>7.1868999999999996</c:v>
                </c:pt>
                <c:pt idx="97">
                  <c:v>7.1916000000000002</c:v>
                </c:pt>
                <c:pt idx="98">
                  <c:v>7.1958000000000002</c:v>
                </c:pt>
                <c:pt idx="99">
                  <c:v>7.1997</c:v>
                </c:pt>
                <c:pt idx="100">
                  <c:v>7.2031000000000001</c:v>
                </c:pt>
                <c:pt idx="101">
                  <c:v>7.2061000000000002</c:v>
                </c:pt>
                <c:pt idx="102">
                  <c:v>7.2085999999999997</c:v>
                </c:pt>
                <c:pt idx="103">
                  <c:v>7.2107000000000001</c:v>
                </c:pt>
                <c:pt idx="104">
                  <c:v>7.2123999999999997</c:v>
                </c:pt>
                <c:pt idx="105">
                  <c:v>7.2137000000000002</c:v>
                </c:pt>
                <c:pt idx="106">
                  <c:v>7.2145000000000001</c:v>
                </c:pt>
                <c:pt idx="107">
                  <c:v>7.2150999999999996</c:v>
                </c:pt>
                <c:pt idx="108">
                  <c:v>7.2153</c:v>
                </c:pt>
                <c:pt idx="109">
                  <c:v>7.2150999999999996</c:v>
                </c:pt>
                <c:pt idx="110">
                  <c:v>7.2148000000000003</c:v>
                </c:pt>
                <c:pt idx="111">
                  <c:v>7.2141000000000002</c:v>
                </c:pt>
                <c:pt idx="112">
                  <c:v>7.2133000000000003</c:v>
                </c:pt>
                <c:pt idx="113">
                  <c:v>7.2122999999999999</c:v>
                </c:pt>
                <c:pt idx="114">
                  <c:v>7.2111999999999998</c:v>
                </c:pt>
                <c:pt idx="115">
                  <c:v>7.2099000000000002</c:v>
                </c:pt>
                <c:pt idx="116">
                  <c:v>7.2085999999999997</c:v>
                </c:pt>
                <c:pt idx="117">
                  <c:v>7.2073</c:v>
                </c:pt>
                <c:pt idx="118">
                  <c:v>7.2059999999999995</c:v>
                </c:pt>
                <c:pt idx="119">
                  <c:v>7.2046999999999999</c:v>
                </c:pt>
                <c:pt idx="120">
                  <c:v>7.2035</c:v>
                </c:pt>
                <c:pt idx="121">
                  <c:v>7.2023000000000001</c:v>
                </c:pt>
                <c:pt idx="122">
                  <c:v>7.2012999999999998</c:v>
                </c:pt>
                <c:pt idx="123">
                  <c:v>7.2004000000000001</c:v>
                </c:pt>
                <c:pt idx="124">
                  <c:v>7.1997</c:v>
                </c:pt>
                <c:pt idx="125">
                  <c:v>7.1990999999999996</c:v>
                </c:pt>
                <c:pt idx="126">
                  <c:v>7.1987000000000005</c:v>
                </c:pt>
                <c:pt idx="127">
                  <c:v>7.1985999999999999</c:v>
                </c:pt>
                <c:pt idx="128">
                  <c:v>7.1985999999999999</c:v>
                </c:pt>
                <c:pt idx="129">
                  <c:v>7.1988000000000003</c:v>
                </c:pt>
                <c:pt idx="130">
                  <c:v>7.1992000000000003</c:v>
                </c:pt>
                <c:pt idx="131">
                  <c:v>7.1997999999999998</c:v>
                </c:pt>
                <c:pt idx="132">
                  <c:v>7.2005999999999997</c:v>
                </c:pt>
                <c:pt idx="133">
                  <c:v>7.2015000000000002</c:v>
                </c:pt>
                <c:pt idx="134">
                  <c:v>7.2027000000000001</c:v>
                </c:pt>
                <c:pt idx="135">
                  <c:v>7.2039999999999997</c:v>
                </c:pt>
                <c:pt idx="136">
                  <c:v>7.2054</c:v>
                </c:pt>
                <c:pt idx="137">
                  <c:v>7.2069000000000001</c:v>
                </c:pt>
                <c:pt idx="138">
                  <c:v>7.2085999999999997</c:v>
                </c:pt>
                <c:pt idx="139">
                  <c:v>7.2103000000000002</c:v>
                </c:pt>
                <c:pt idx="140">
                  <c:v>7.2120999999999995</c:v>
                </c:pt>
                <c:pt idx="141">
                  <c:v>7.2138999999999998</c:v>
                </c:pt>
                <c:pt idx="142">
                  <c:v>7.2157</c:v>
                </c:pt>
                <c:pt idx="143">
                  <c:v>7.2175000000000002</c:v>
                </c:pt>
                <c:pt idx="144">
                  <c:v>7.2193000000000005</c:v>
                </c:pt>
                <c:pt idx="145">
                  <c:v>7.2210999999999999</c:v>
                </c:pt>
                <c:pt idx="146">
                  <c:v>7.2228000000000003</c:v>
                </c:pt>
                <c:pt idx="147">
                  <c:v>7.2242999999999995</c:v>
                </c:pt>
                <c:pt idx="148">
                  <c:v>7.2257999999999996</c:v>
                </c:pt>
                <c:pt idx="149">
                  <c:v>7.2271999999999998</c:v>
                </c:pt>
                <c:pt idx="150">
                  <c:v>7.2285000000000004</c:v>
                </c:pt>
                <c:pt idx="151">
                  <c:v>7.2295999999999996</c:v>
                </c:pt>
                <c:pt idx="152">
                  <c:v>7.2305999999999999</c:v>
                </c:pt>
                <c:pt idx="153">
                  <c:v>7.2313999999999998</c:v>
                </c:pt>
                <c:pt idx="154">
                  <c:v>7.2321999999999997</c:v>
                </c:pt>
                <c:pt idx="155">
                  <c:v>7.2328000000000001</c:v>
                </c:pt>
                <c:pt idx="156">
                  <c:v>7.2332999999999998</c:v>
                </c:pt>
                <c:pt idx="157">
                  <c:v>7.2336999999999998</c:v>
                </c:pt>
                <c:pt idx="158">
                  <c:v>7.2339000000000002</c:v>
                </c:pt>
                <c:pt idx="159">
                  <c:v>7.2340999999999998</c:v>
                </c:pt>
                <c:pt idx="160">
                  <c:v>7.2341999999999995</c:v>
                </c:pt>
                <c:pt idx="161">
                  <c:v>7.2343000000000002</c:v>
                </c:pt>
                <c:pt idx="162">
                  <c:v>7.2341999999999995</c:v>
                </c:pt>
                <c:pt idx="163">
                  <c:v>7.2341999999999995</c:v>
                </c:pt>
                <c:pt idx="164">
                  <c:v>7.2340999999999998</c:v>
                </c:pt>
                <c:pt idx="165">
                  <c:v>7.2339000000000002</c:v>
                </c:pt>
                <c:pt idx="166">
                  <c:v>7.2338000000000005</c:v>
                </c:pt>
                <c:pt idx="167">
                  <c:v>7.2336999999999998</c:v>
                </c:pt>
                <c:pt idx="168">
                  <c:v>7.2336</c:v>
                </c:pt>
                <c:pt idx="169">
                  <c:v>7.2335000000000003</c:v>
                </c:pt>
                <c:pt idx="170">
                  <c:v>7.2335000000000003</c:v>
                </c:pt>
                <c:pt idx="171">
                  <c:v>7.2335000000000003</c:v>
                </c:pt>
                <c:pt idx="172">
                  <c:v>7.2336</c:v>
                </c:pt>
                <c:pt idx="173">
                  <c:v>7.2336999999999998</c:v>
                </c:pt>
                <c:pt idx="174">
                  <c:v>7.2339000000000002</c:v>
                </c:pt>
                <c:pt idx="175">
                  <c:v>7.2341999999999995</c:v>
                </c:pt>
                <c:pt idx="176">
                  <c:v>7.2344999999999997</c:v>
                </c:pt>
                <c:pt idx="177">
                  <c:v>7.2348999999999997</c:v>
                </c:pt>
                <c:pt idx="178">
                  <c:v>7.2353000000000005</c:v>
                </c:pt>
                <c:pt idx="179">
                  <c:v>7.2358000000000002</c:v>
                </c:pt>
                <c:pt idx="180">
                  <c:v>7.2363</c:v>
                </c:pt>
                <c:pt idx="181">
                  <c:v>7.2369000000000003</c:v>
                </c:pt>
                <c:pt idx="182">
                  <c:v>7.2374999999999998</c:v>
                </c:pt>
                <c:pt idx="183">
                  <c:v>7.2381000000000002</c:v>
                </c:pt>
                <c:pt idx="184">
                  <c:v>7.2386999999999997</c:v>
                </c:pt>
                <c:pt idx="185">
                  <c:v>7.2393000000000001</c:v>
                </c:pt>
                <c:pt idx="186">
                  <c:v>7.2399000000000004</c:v>
                </c:pt>
                <c:pt idx="187">
                  <c:v>7.2404000000000002</c:v>
                </c:pt>
                <c:pt idx="188">
                  <c:v>7.2408999999999999</c:v>
                </c:pt>
                <c:pt idx="189">
                  <c:v>7.2412999999999998</c:v>
                </c:pt>
                <c:pt idx="190">
                  <c:v>7.2416999999999998</c:v>
                </c:pt>
                <c:pt idx="191">
                  <c:v>7.242</c:v>
                </c:pt>
                <c:pt idx="192">
                  <c:v>7.2422000000000004</c:v>
                </c:pt>
                <c:pt idx="193">
                  <c:v>7.2423000000000002</c:v>
                </c:pt>
                <c:pt idx="194">
                  <c:v>7.2423000000000002</c:v>
                </c:pt>
                <c:pt idx="195">
                  <c:v>7.2420999999999998</c:v>
                </c:pt>
                <c:pt idx="196">
                  <c:v>7.2419000000000002</c:v>
                </c:pt>
                <c:pt idx="197">
                  <c:v>7.2416</c:v>
                </c:pt>
                <c:pt idx="198">
                  <c:v>7.2411000000000003</c:v>
                </c:pt>
                <c:pt idx="199">
                  <c:v>7.2405999999999997</c:v>
                </c:pt>
                <c:pt idx="200">
                  <c:v>7.2399000000000004</c:v>
                </c:pt>
                <c:pt idx="201">
                  <c:v>7.2392000000000003</c:v>
                </c:pt>
                <c:pt idx="202">
                  <c:v>7.2384000000000004</c:v>
                </c:pt>
                <c:pt idx="203">
                  <c:v>7.2374999999999998</c:v>
                </c:pt>
                <c:pt idx="204">
                  <c:v>7.2366000000000001</c:v>
                </c:pt>
                <c:pt idx="205">
                  <c:v>7.2356999999999996</c:v>
                </c:pt>
                <c:pt idx="206">
                  <c:v>7.2347999999999999</c:v>
                </c:pt>
                <c:pt idx="207">
                  <c:v>7.2339000000000002</c:v>
                </c:pt>
                <c:pt idx="208">
                  <c:v>7.2331000000000003</c:v>
                </c:pt>
                <c:pt idx="209">
                  <c:v>7.2324000000000002</c:v>
                </c:pt>
                <c:pt idx="210">
                  <c:v>7.2317999999999998</c:v>
                </c:pt>
                <c:pt idx="211">
                  <c:v>7.2313999999999998</c:v>
                </c:pt>
                <c:pt idx="212">
                  <c:v>7.2312000000000003</c:v>
                </c:pt>
                <c:pt idx="213">
                  <c:v>7.2312000000000003</c:v>
                </c:pt>
                <c:pt idx="214">
                  <c:v>7.2315000000000005</c:v>
                </c:pt>
                <c:pt idx="215">
                  <c:v>7.2320000000000002</c:v>
                </c:pt>
                <c:pt idx="216">
                  <c:v>7.2328999999999999</c:v>
                </c:pt>
                <c:pt idx="217">
                  <c:v>7.234</c:v>
                </c:pt>
                <c:pt idx="218">
                  <c:v>7.2355999999999998</c:v>
                </c:pt>
                <c:pt idx="219">
                  <c:v>7.2374999999999998</c:v>
                </c:pt>
                <c:pt idx="220">
                  <c:v>7.2399000000000004</c:v>
                </c:pt>
                <c:pt idx="221">
                  <c:v>7.2425999999999995</c:v>
                </c:pt>
                <c:pt idx="222">
                  <c:v>7.2458</c:v>
                </c:pt>
                <c:pt idx="223">
                  <c:v>7.2495000000000003</c:v>
                </c:pt>
                <c:pt idx="224">
                  <c:v>7.2536000000000005</c:v>
                </c:pt>
                <c:pt idx="225">
                  <c:v>7.2580999999999998</c:v>
                </c:pt>
                <c:pt idx="226">
                  <c:v>7.2629999999999999</c:v>
                </c:pt>
                <c:pt idx="227">
                  <c:v>7.2683999999999997</c:v>
                </c:pt>
                <c:pt idx="228">
                  <c:v>7.2742000000000004</c:v>
                </c:pt>
                <c:pt idx="229">
                  <c:v>7.2804000000000002</c:v>
                </c:pt>
                <c:pt idx="230">
                  <c:v>7.2869000000000002</c:v>
                </c:pt>
                <c:pt idx="231">
                  <c:v>7.2938000000000001</c:v>
                </c:pt>
                <c:pt idx="232">
                  <c:v>7.3009000000000004</c:v>
                </c:pt>
                <c:pt idx="233">
                  <c:v>7.3083</c:v>
                </c:pt>
                <c:pt idx="234">
                  <c:v>7.3159999999999998</c:v>
                </c:pt>
                <c:pt idx="235">
                  <c:v>7.3238000000000003</c:v>
                </c:pt>
                <c:pt idx="236">
                  <c:v>7.3316999999999997</c:v>
                </c:pt>
                <c:pt idx="237">
                  <c:v>7.3396999999999997</c:v>
                </c:pt>
                <c:pt idx="238">
                  <c:v>7.3476999999999997</c:v>
                </c:pt>
                <c:pt idx="239">
                  <c:v>7.3556999999999997</c:v>
                </c:pt>
                <c:pt idx="240">
                  <c:v>7.3635999999999999</c:v>
                </c:pt>
                <c:pt idx="241">
                  <c:v>7.3712999999999997</c:v>
                </c:pt>
                <c:pt idx="242">
                  <c:v>7.3788999999999998</c:v>
                </c:pt>
                <c:pt idx="243">
                  <c:v>7.3862000000000005</c:v>
                </c:pt>
                <c:pt idx="244">
                  <c:v>7.3932000000000002</c:v>
                </c:pt>
                <c:pt idx="245">
                  <c:v>7.3997999999999999</c:v>
                </c:pt>
                <c:pt idx="246">
                  <c:v>7.4061000000000003</c:v>
                </c:pt>
                <c:pt idx="247">
                  <c:v>7.4119000000000002</c:v>
                </c:pt>
                <c:pt idx="248">
                  <c:v>7.4172000000000002</c:v>
                </c:pt>
                <c:pt idx="249">
                  <c:v>7.4219999999999997</c:v>
                </c:pt>
                <c:pt idx="250">
                  <c:v>7.4261999999999997</c:v>
                </c:pt>
                <c:pt idx="251">
                  <c:v>7.4298000000000002</c:v>
                </c:pt>
                <c:pt idx="252">
                  <c:v>7.4329000000000001</c:v>
                </c:pt>
                <c:pt idx="253">
                  <c:v>7.4352999999999998</c:v>
                </c:pt>
                <c:pt idx="254">
                  <c:v>7.4371</c:v>
                </c:pt>
                <c:pt idx="255">
                  <c:v>7.4382000000000001</c:v>
                </c:pt>
                <c:pt idx="256">
                  <c:v>7.4386999999999999</c:v>
                </c:pt>
                <c:pt idx="257">
                  <c:v>7.4384999999999994</c:v>
                </c:pt>
                <c:pt idx="258">
                  <c:v>7.4376999999999995</c:v>
                </c:pt>
                <c:pt idx="259">
                  <c:v>7.4363000000000001</c:v>
                </c:pt>
                <c:pt idx="260">
                  <c:v>7.4343000000000004</c:v>
                </c:pt>
                <c:pt idx="261">
                  <c:v>7.4317000000000002</c:v>
                </c:pt>
                <c:pt idx="262">
                  <c:v>7.4286000000000003</c:v>
                </c:pt>
                <c:pt idx="263">
                  <c:v>7.4249000000000001</c:v>
                </c:pt>
                <c:pt idx="264">
                  <c:v>7.4207999999999998</c:v>
                </c:pt>
                <c:pt idx="265">
                  <c:v>7.4162999999999997</c:v>
                </c:pt>
                <c:pt idx="266">
                  <c:v>7.4112999999999998</c:v>
                </c:pt>
                <c:pt idx="267">
                  <c:v>7.4061000000000003</c:v>
                </c:pt>
                <c:pt idx="268">
                  <c:v>7.4005000000000001</c:v>
                </c:pt>
                <c:pt idx="269">
                  <c:v>7.3947000000000003</c:v>
                </c:pt>
                <c:pt idx="270">
                  <c:v>7.3887</c:v>
                </c:pt>
                <c:pt idx="271">
                  <c:v>7.3825000000000003</c:v>
                </c:pt>
                <c:pt idx="272">
                  <c:v>7.3763000000000005</c:v>
                </c:pt>
                <c:pt idx="273">
                  <c:v>7.37</c:v>
                </c:pt>
                <c:pt idx="274">
                  <c:v>7.3637999999999995</c:v>
                </c:pt>
                <c:pt idx="275">
                  <c:v>7.3575999999999997</c:v>
                </c:pt>
                <c:pt idx="276">
                  <c:v>7.3514999999999997</c:v>
                </c:pt>
                <c:pt idx="277">
                  <c:v>7.3456000000000001</c:v>
                </c:pt>
                <c:pt idx="278">
                  <c:v>7.3398000000000003</c:v>
                </c:pt>
                <c:pt idx="279">
                  <c:v>7.3342999999999998</c:v>
                </c:pt>
                <c:pt idx="280">
                  <c:v>7.3289999999999997</c:v>
                </c:pt>
                <c:pt idx="281">
                  <c:v>7.3239999999999998</c:v>
                </c:pt>
                <c:pt idx="282">
                  <c:v>7.3193000000000001</c:v>
                </c:pt>
                <c:pt idx="283">
                  <c:v>7.3148999999999997</c:v>
                </c:pt>
                <c:pt idx="284">
                  <c:v>7.3108000000000004</c:v>
                </c:pt>
                <c:pt idx="285">
                  <c:v>7.3070000000000004</c:v>
                </c:pt>
                <c:pt idx="286">
                  <c:v>7.3036000000000003</c:v>
                </c:pt>
                <c:pt idx="287">
                  <c:v>7.3003999999999998</c:v>
                </c:pt>
                <c:pt idx="288">
                  <c:v>7.2976000000000001</c:v>
                </c:pt>
                <c:pt idx="289">
                  <c:v>7.2950999999999997</c:v>
                </c:pt>
                <c:pt idx="290">
                  <c:v>7.2927999999999997</c:v>
                </c:pt>
                <c:pt idx="291">
                  <c:v>7.2907999999999999</c:v>
                </c:pt>
                <c:pt idx="292">
                  <c:v>7.2889999999999997</c:v>
                </c:pt>
                <c:pt idx="293">
                  <c:v>7.2873999999999999</c:v>
                </c:pt>
                <c:pt idx="294">
                  <c:v>7.2859999999999996</c:v>
                </c:pt>
                <c:pt idx="295">
                  <c:v>7.2846000000000002</c:v>
                </c:pt>
                <c:pt idx="296">
                  <c:v>7.2833000000000006</c:v>
                </c:pt>
                <c:pt idx="297">
                  <c:v>7.282</c:v>
                </c:pt>
                <c:pt idx="298">
                  <c:v>7.2806999999999995</c:v>
                </c:pt>
                <c:pt idx="299">
                  <c:v>7.2793000000000001</c:v>
                </c:pt>
                <c:pt idx="300">
                  <c:v>7.2778</c:v>
                </c:pt>
                <c:pt idx="301">
                  <c:v>7.2762000000000002</c:v>
                </c:pt>
                <c:pt idx="302">
                  <c:v>7.2743000000000002</c:v>
                </c:pt>
                <c:pt idx="303">
                  <c:v>7.2721999999999998</c:v>
                </c:pt>
                <c:pt idx="304">
                  <c:v>7.2698</c:v>
                </c:pt>
                <c:pt idx="305">
                  <c:v>7.2671000000000001</c:v>
                </c:pt>
                <c:pt idx="306">
                  <c:v>7.2640000000000002</c:v>
                </c:pt>
                <c:pt idx="307">
                  <c:v>7.2603999999999997</c:v>
                </c:pt>
                <c:pt idx="308">
                  <c:v>7.2565</c:v>
                </c:pt>
                <c:pt idx="309">
                  <c:v>7.2521000000000004</c:v>
                </c:pt>
                <c:pt idx="310">
                  <c:v>7.2472000000000003</c:v>
                </c:pt>
                <c:pt idx="311">
                  <c:v>7.2417999999999996</c:v>
                </c:pt>
                <c:pt idx="312">
                  <c:v>7.2359999999999998</c:v>
                </c:pt>
                <c:pt idx="313">
                  <c:v>7.2295999999999996</c:v>
                </c:pt>
                <c:pt idx="314">
                  <c:v>7.2228000000000003</c:v>
                </c:pt>
                <c:pt idx="315">
                  <c:v>7.2153999999999998</c:v>
                </c:pt>
                <c:pt idx="316">
                  <c:v>7.2076000000000002</c:v>
                </c:pt>
                <c:pt idx="317">
                  <c:v>7.1993</c:v>
                </c:pt>
                <c:pt idx="318">
                  <c:v>7.1905000000000001</c:v>
                </c:pt>
                <c:pt idx="319">
                  <c:v>7.1813000000000002</c:v>
                </c:pt>
                <c:pt idx="320">
                  <c:v>7.1716999999999995</c:v>
                </c:pt>
                <c:pt idx="321">
                  <c:v>7.1617999999999995</c:v>
                </c:pt>
                <c:pt idx="322">
                  <c:v>7.1516000000000002</c:v>
                </c:pt>
                <c:pt idx="323">
                  <c:v>7.141</c:v>
                </c:pt>
                <c:pt idx="324">
                  <c:v>7.1303000000000001</c:v>
                </c:pt>
                <c:pt idx="325">
                  <c:v>7.1193</c:v>
                </c:pt>
                <c:pt idx="326">
                  <c:v>7.1082000000000001</c:v>
                </c:pt>
                <c:pt idx="327">
                  <c:v>7.0971000000000002</c:v>
                </c:pt>
                <c:pt idx="328">
                  <c:v>7.0857999999999999</c:v>
                </c:pt>
                <c:pt idx="329">
                  <c:v>7.0746000000000002</c:v>
                </c:pt>
                <c:pt idx="330">
                  <c:v>7.0632999999999999</c:v>
                </c:pt>
                <c:pt idx="331">
                  <c:v>7.0522</c:v>
                </c:pt>
                <c:pt idx="332">
                  <c:v>7.0411000000000001</c:v>
                </c:pt>
                <c:pt idx="333">
                  <c:v>7.0301999999999998</c:v>
                </c:pt>
                <c:pt idx="334">
                  <c:v>7.0194999999999999</c:v>
                </c:pt>
                <c:pt idx="335">
                  <c:v>7.0088999999999997</c:v>
                </c:pt>
                <c:pt idx="336">
                  <c:v>6.9985999999999997</c:v>
                </c:pt>
                <c:pt idx="337">
                  <c:v>6.9885999999999999</c:v>
                </c:pt>
                <c:pt idx="338">
                  <c:v>6.9787999999999997</c:v>
                </c:pt>
                <c:pt idx="339">
                  <c:v>6.9691999999999998</c:v>
                </c:pt>
                <c:pt idx="340">
                  <c:v>6.96</c:v>
                </c:pt>
                <c:pt idx="341">
                  <c:v>6.9509999999999996</c:v>
                </c:pt>
                <c:pt idx="342">
                  <c:v>6.9423000000000004</c:v>
                </c:pt>
                <c:pt idx="343">
                  <c:v>6.9337999999999997</c:v>
                </c:pt>
                <c:pt idx="344">
                  <c:v>6.9257</c:v>
                </c:pt>
                <c:pt idx="345">
                  <c:v>6.9177</c:v>
                </c:pt>
                <c:pt idx="346">
                  <c:v>6.9100999999999999</c:v>
                </c:pt>
                <c:pt idx="347">
                  <c:v>6.9025999999999996</c:v>
                </c:pt>
                <c:pt idx="348">
                  <c:v>6.8952999999999998</c:v>
                </c:pt>
                <c:pt idx="349">
                  <c:v>6.8883000000000001</c:v>
                </c:pt>
                <c:pt idx="350">
                  <c:v>6.8814000000000002</c:v>
                </c:pt>
                <c:pt idx="351">
                  <c:v>6.8746</c:v>
                </c:pt>
                <c:pt idx="352">
                  <c:v>6.8680000000000003</c:v>
                </c:pt>
                <c:pt idx="353">
                  <c:v>6.8613999999999997</c:v>
                </c:pt>
                <c:pt idx="354">
                  <c:v>6.8548999999999998</c:v>
                </c:pt>
                <c:pt idx="355">
                  <c:v>6.8483999999999998</c:v>
                </c:pt>
                <c:pt idx="356">
                  <c:v>6.8419999999999996</c:v>
                </c:pt>
                <c:pt idx="357">
                  <c:v>6.8353999999999999</c:v>
                </c:pt>
                <c:pt idx="358">
                  <c:v>6.8288000000000002</c:v>
                </c:pt>
                <c:pt idx="359">
                  <c:v>6.8220999999999998</c:v>
                </c:pt>
                <c:pt idx="360">
                  <c:v>6.8152999999999997</c:v>
                </c:pt>
                <c:pt idx="361">
                  <c:v>6.8083</c:v>
                </c:pt>
                <c:pt idx="362">
                  <c:v>6.8011999999999997</c:v>
                </c:pt>
                <c:pt idx="363">
                  <c:v>6.7938999999999998</c:v>
                </c:pt>
                <c:pt idx="364">
                  <c:v>6.7862999999999998</c:v>
                </c:pt>
                <c:pt idx="365">
                  <c:v>6.7785000000000002</c:v>
                </c:pt>
                <c:pt idx="366">
                  <c:v>6.7704000000000004</c:v>
                </c:pt>
                <c:pt idx="367">
                  <c:v>6.7620000000000005</c:v>
                </c:pt>
                <c:pt idx="368">
                  <c:v>6.7533000000000003</c:v>
                </c:pt>
                <c:pt idx="369">
                  <c:v>6.7443</c:v>
                </c:pt>
                <c:pt idx="370">
                  <c:v>6.7348999999999997</c:v>
                </c:pt>
                <c:pt idx="371">
                  <c:v>6.7252999999999998</c:v>
                </c:pt>
                <c:pt idx="372">
                  <c:v>6.7152000000000003</c:v>
                </c:pt>
                <c:pt idx="373">
                  <c:v>6.7049000000000003</c:v>
                </c:pt>
                <c:pt idx="374">
                  <c:v>6.6940999999999997</c:v>
                </c:pt>
                <c:pt idx="375">
                  <c:v>6.6829999999999998</c:v>
                </c:pt>
                <c:pt idx="376">
                  <c:v>6.6715</c:v>
                </c:pt>
                <c:pt idx="377">
                  <c:v>6.6596000000000002</c:v>
                </c:pt>
                <c:pt idx="378">
                  <c:v>6.6474000000000002</c:v>
                </c:pt>
                <c:pt idx="379">
                  <c:v>6.6348000000000003</c:v>
                </c:pt>
                <c:pt idx="380">
                  <c:v>6.6218000000000004</c:v>
                </c:pt>
                <c:pt idx="381">
                  <c:v>6.6083999999999996</c:v>
                </c:pt>
                <c:pt idx="382">
                  <c:v>6.5946999999999996</c:v>
                </c:pt>
                <c:pt idx="383">
                  <c:v>6.5806000000000004</c:v>
                </c:pt>
                <c:pt idx="384">
                  <c:v>6.5661000000000005</c:v>
                </c:pt>
                <c:pt idx="385">
                  <c:v>6.5514000000000001</c:v>
                </c:pt>
                <c:pt idx="386">
                  <c:v>6.5362</c:v>
                </c:pt>
                <c:pt idx="387">
                  <c:v>6.5208000000000004</c:v>
                </c:pt>
                <c:pt idx="388">
                  <c:v>6.5050999999999997</c:v>
                </c:pt>
                <c:pt idx="389">
                  <c:v>6.4890999999999996</c:v>
                </c:pt>
                <c:pt idx="390">
                  <c:v>6.4729000000000001</c:v>
                </c:pt>
                <c:pt idx="391">
                  <c:v>6.4564000000000004</c:v>
                </c:pt>
                <c:pt idx="392">
                  <c:v>6.4396000000000004</c:v>
                </c:pt>
                <c:pt idx="393">
                  <c:v>6.4225000000000003</c:v>
                </c:pt>
                <c:pt idx="394">
                  <c:v>6.4053000000000004</c:v>
                </c:pt>
                <c:pt idx="395">
                  <c:v>6.3879999999999999</c:v>
                </c:pt>
                <c:pt idx="396">
                  <c:v>6.3705999999999996</c:v>
                </c:pt>
                <c:pt idx="397">
                  <c:v>6.3532999999999999</c:v>
                </c:pt>
                <c:pt idx="398">
                  <c:v>6.3360000000000003</c:v>
                </c:pt>
                <c:pt idx="399">
                  <c:v>6.3189000000000002</c:v>
                </c:pt>
                <c:pt idx="400">
                  <c:v>6.3019999999999996</c:v>
                </c:pt>
                <c:pt idx="401">
                  <c:v>6.2854000000000001</c:v>
                </c:pt>
                <c:pt idx="402">
                  <c:v>6.2689000000000004</c:v>
                </c:pt>
                <c:pt idx="403">
                  <c:v>6.2527999999999997</c:v>
                </c:pt>
                <c:pt idx="404">
                  <c:v>6.2370000000000001</c:v>
                </c:pt>
                <c:pt idx="405">
                  <c:v>6.2214999999999998</c:v>
                </c:pt>
                <c:pt idx="406">
                  <c:v>6.2064000000000004</c:v>
                </c:pt>
                <c:pt idx="407">
                  <c:v>6.1917</c:v>
                </c:pt>
                <c:pt idx="408">
                  <c:v>6.1772999999999998</c:v>
                </c:pt>
                <c:pt idx="409">
                  <c:v>6.1632999999999996</c:v>
                </c:pt>
                <c:pt idx="410">
                  <c:v>6.1497000000000002</c:v>
                </c:pt>
                <c:pt idx="411">
                  <c:v>6.1364999999999998</c:v>
                </c:pt>
                <c:pt idx="412">
                  <c:v>6.1235999999999997</c:v>
                </c:pt>
                <c:pt idx="413">
                  <c:v>6.1111000000000004</c:v>
                </c:pt>
                <c:pt idx="414">
                  <c:v>6.0990000000000002</c:v>
                </c:pt>
                <c:pt idx="415">
                  <c:v>6.0872000000000002</c:v>
                </c:pt>
                <c:pt idx="416">
                  <c:v>6.0755999999999997</c:v>
                </c:pt>
                <c:pt idx="417">
                  <c:v>6.0643000000000002</c:v>
                </c:pt>
                <c:pt idx="418">
                  <c:v>6.0533000000000001</c:v>
                </c:pt>
                <c:pt idx="419">
                  <c:v>6.0423999999999998</c:v>
                </c:pt>
                <c:pt idx="420">
                  <c:v>6.0317999999999996</c:v>
                </c:pt>
                <c:pt idx="421">
                  <c:v>6.0212000000000003</c:v>
                </c:pt>
                <c:pt idx="422">
                  <c:v>6.0107999999999997</c:v>
                </c:pt>
                <c:pt idx="423">
                  <c:v>6.0003000000000002</c:v>
                </c:pt>
                <c:pt idx="424">
                  <c:v>5.9898999999999996</c:v>
                </c:pt>
                <c:pt idx="425">
                  <c:v>5.9794999999999998</c:v>
                </c:pt>
                <c:pt idx="426">
                  <c:v>5.9688999999999997</c:v>
                </c:pt>
                <c:pt idx="427">
                  <c:v>5.9583000000000004</c:v>
                </c:pt>
                <c:pt idx="428">
                  <c:v>5.9474</c:v>
                </c:pt>
                <c:pt idx="429">
                  <c:v>5.9363999999999999</c:v>
                </c:pt>
                <c:pt idx="430">
                  <c:v>5.9250999999999996</c:v>
                </c:pt>
                <c:pt idx="431">
                  <c:v>5.9135999999999997</c:v>
                </c:pt>
                <c:pt idx="432">
                  <c:v>5.9017010000000001</c:v>
                </c:pt>
                <c:pt idx="433">
                  <c:v>5.8895</c:v>
                </c:pt>
                <c:pt idx="434">
                  <c:v>5.8769</c:v>
                </c:pt>
                <c:pt idx="435">
                  <c:v>5.8639999999999999</c:v>
                </c:pt>
                <c:pt idx="436">
                  <c:v>5.8506</c:v>
                </c:pt>
                <c:pt idx="437">
                  <c:v>5.8369</c:v>
                </c:pt>
                <c:pt idx="438">
                  <c:v>5.8227000000000002</c:v>
                </c:pt>
                <c:pt idx="439">
                  <c:v>5.8080999999999996</c:v>
                </c:pt>
                <c:pt idx="440">
                  <c:v>5.7931999999999997</c:v>
                </c:pt>
                <c:pt idx="441">
                  <c:v>5.7778</c:v>
                </c:pt>
                <c:pt idx="442">
                  <c:v>5.7620000000000005</c:v>
                </c:pt>
                <c:pt idx="443">
                  <c:v>5.7458999999999998</c:v>
                </c:pt>
                <c:pt idx="444">
                  <c:v>5.7294</c:v>
                </c:pt>
                <c:pt idx="445">
                  <c:v>5.7130000000000001</c:v>
                </c:pt>
                <c:pt idx="446">
                  <c:v>5.6966000000000001</c:v>
                </c:pt>
                <c:pt idx="447">
                  <c:v>5.6802999999999999</c:v>
                </c:pt>
                <c:pt idx="448">
                  <c:v>5.6641000000000004</c:v>
                </c:pt>
                <c:pt idx="449">
                  <c:v>5.6478999999999999</c:v>
                </c:pt>
                <c:pt idx="450">
                  <c:v>5.6318999999999999</c:v>
                </c:pt>
                <c:pt idx="451">
                  <c:v>5.6161000000000003</c:v>
                </c:pt>
                <c:pt idx="452">
                  <c:v>5.6002999999999998</c:v>
                </c:pt>
                <c:pt idx="453">
                  <c:v>5.5847999999999995</c:v>
                </c:pt>
                <c:pt idx="454">
                  <c:v>5.5693000000000001</c:v>
                </c:pt>
                <c:pt idx="455">
                  <c:v>5.5541</c:v>
                </c:pt>
                <c:pt idx="456">
                  <c:v>5.5388999999999999</c:v>
                </c:pt>
                <c:pt idx="457">
                  <c:v>5.524</c:v>
                </c:pt>
                <c:pt idx="458">
                  <c:v>5.5091999999999999</c:v>
                </c:pt>
                <c:pt idx="459">
                  <c:v>5.4945000000000004</c:v>
                </c:pt>
                <c:pt idx="460">
                  <c:v>5.48</c:v>
                </c:pt>
                <c:pt idx="461">
                  <c:v>5.4656000000000002</c:v>
                </c:pt>
                <c:pt idx="462">
                  <c:v>5.4513999999999996</c:v>
                </c:pt>
                <c:pt idx="463">
                  <c:v>5.4371999999999998</c:v>
                </c:pt>
                <c:pt idx="464">
                  <c:v>5.4231999999999996</c:v>
                </c:pt>
                <c:pt idx="465">
                  <c:v>5.4091000000000005</c:v>
                </c:pt>
                <c:pt idx="466">
                  <c:v>5.3952</c:v>
                </c:pt>
                <c:pt idx="467">
                  <c:v>5.3811999999999998</c:v>
                </c:pt>
                <c:pt idx="468">
                  <c:v>5.3672000000000004</c:v>
                </c:pt>
                <c:pt idx="469">
                  <c:v>5.3532000000000002</c:v>
                </c:pt>
                <c:pt idx="470">
                  <c:v>5.3391000000000002</c:v>
                </c:pt>
                <c:pt idx="471">
                  <c:v>5.3248999999999995</c:v>
                </c:pt>
                <c:pt idx="472">
                  <c:v>5.3106999999999998</c:v>
                </c:pt>
                <c:pt idx="473">
                  <c:v>5.2961999999999998</c:v>
                </c:pt>
                <c:pt idx="474">
                  <c:v>5.2816000000000001</c:v>
                </c:pt>
                <c:pt idx="475">
                  <c:v>5.2667999999999999</c:v>
                </c:pt>
                <c:pt idx="476">
                  <c:v>5.2518000000000002</c:v>
                </c:pt>
                <c:pt idx="477">
                  <c:v>5.2366000000000001</c:v>
                </c:pt>
                <c:pt idx="478">
                  <c:v>5.2210999999999999</c:v>
                </c:pt>
                <c:pt idx="479">
                  <c:v>5.2054</c:v>
                </c:pt>
                <c:pt idx="480">
                  <c:v>5.1894</c:v>
                </c:pt>
                <c:pt idx="481">
                  <c:v>5.1730999999999998</c:v>
                </c:pt>
                <c:pt idx="482">
                  <c:v>5.1566000000000001</c:v>
                </c:pt>
                <c:pt idx="483">
                  <c:v>5.1398999999999999</c:v>
                </c:pt>
                <c:pt idx="484">
                  <c:v>5.1228999999999996</c:v>
                </c:pt>
                <c:pt idx="485">
                  <c:v>5.1056999999999997</c:v>
                </c:pt>
                <c:pt idx="486">
                  <c:v>5.0883000000000003</c:v>
                </c:pt>
                <c:pt idx="487">
                  <c:v>5.0708000000000002</c:v>
                </c:pt>
                <c:pt idx="488">
                  <c:v>5.0530999999999997</c:v>
                </c:pt>
                <c:pt idx="489">
                  <c:v>5.0353000000000003</c:v>
                </c:pt>
                <c:pt idx="490">
                  <c:v>5.0175999999999998</c:v>
                </c:pt>
                <c:pt idx="491">
                  <c:v>4.9998000000000005</c:v>
                </c:pt>
                <c:pt idx="492">
                  <c:v>4.9821</c:v>
                </c:pt>
                <c:pt idx="493">
                  <c:v>4.9645999999999999</c:v>
                </c:pt>
                <c:pt idx="494">
                  <c:v>4.9473000000000003</c:v>
                </c:pt>
                <c:pt idx="495">
                  <c:v>4.9302999999999999</c:v>
                </c:pt>
                <c:pt idx="496">
                  <c:v>4.9135999999999997</c:v>
                </c:pt>
                <c:pt idx="497">
                  <c:v>4.8975</c:v>
                </c:pt>
                <c:pt idx="498">
                  <c:v>4.8817000000000004</c:v>
                </c:pt>
                <c:pt idx="499">
                  <c:v>4.8662999999999998</c:v>
                </c:pt>
                <c:pt idx="500">
                  <c:v>4.8513000000000002</c:v>
                </c:pt>
                <c:pt idx="501">
                  <c:v>4.8368000000000002</c:v>
                </c:pt>
                <c:pt idx="502">
                  <c:v>4.8227000000000002</c:v>
                </c:pt>
                <c:pt idx="503">
                  <c:v>4.8091999999999997</c:v>
                </c:pt>
                <c:pt idx="504">
                  <c:v>4.7961</c:v>
                </c:pt>
                <c:pt idx="505">
                  <c:v>4.7835999999999999</c:v>
                </c:pt>
                <c:pt idx="506">
                  <c:v>4.7717000000000001</c:v>
                </c:pt>
                <c:pt idx="507">
                  <c:v>4.7602000000000002</c:v>
                </c:pt>
                <c:pt idx="508">
                  <c:v>4.7493999999999996</c:v>
                </c:pt>
                <c:pt idx="509">
                  <c:v>4.7391000000000005</c:v>
                </c:pt>
                <c:pt idx="510">
                  <c:v>4.7294</c:v>
                </c:pt>
                <c:pt idx="511">
                  <c:v>4.7202000000000002</c:v>
                </c:pt>
                <c:pt idx="512">
                  <c:v>4.7115999999999998</c:v>
                </c:pt>
                <c:pt idx="513">
                  <c:v>4.7035</c:v>
                </c:pt>
                <c:pt idx="514">
                  <c:v>4.6959999999999997</c:v>
                </c:pt>
                <c:pt idx="515">
                  <c:v>4.6889000000000003</c:v>
                </c:pt>
                <c:pt idx="516">
                  <c:v>4.6822999999999997</c:v>
                </c:pt>
                <c:pt idx="517">
                  <c:v>4.6760999999999999</c:v>
                </c:pt>
                <c:pt idx="518">
                  <c:v>4.6703000000000001</c:v>
                </c:pt>
                <c:pt idx="519">
                  <c:v>4.665</c:v>
                </c:pt>
                <c:pt idx="520">
                  <c:v>4.66</c:v>
                </c:pt>
                <c:pt idx="521">
                  <c:v>4.6553000000000004</c:v>
                </c:pt>
                <c:pt idx="522">
                  <c:v>4.6509</c:v>
                </c:pt>
                <c:pt idx="523">
                  <c:v>4.6467999999999998</c:v>
                </c:pt>
                <c:pt idx="524">
                  <c:v>4.6429</c:v>
                </c:pt>
                <c:pt idx="525">
                  <c:v>4.6393000000000004</c:v>
                </c:pt>
                <c:pt idx="526">
                  <c:v>4.6357999999999997</c:v>
                </c:pt>
                <c:pt idx="527">
                  <c:v>4.6325000000000003</c:v>
                </c:pt>
                <c:pt idx="528">
                  <c:v>4.6294000000000004</c:v>
                </c:pt>
                <c:pt idx="529">
                  <c:v>4.6263000000000005</c:v>
                </c:pt>
                <c:pt idx="530">
                  <c:v>4.6234000000000002</c:v>
                </c:pt>
                <c:pt idx="531">
                  <c:v>4.6204999999999998</c:v>
                </c:pt>
                <c:pt idx="532">
                  <c:v>4.6177999999999999</c:v>
                </c:pt>
                <c:pt idx="533">
                  <c:v>4.6151</c:v>
                </c:pt>
                <c:pt idx="534">
                  <c:v>4.6124000000000001</c:v>
                </c:pt>
                <c:pt idx="535">
                  <c:v>4.6097999999999999</c:v>
                </c:pt>
                <c:pt idx="536">
                  <c:v>4.6071999999999997</c:v>
                </c:pt>
                <c:pt idx="537">
                  <c:v>4.6047000000000002</c:v>
                </c:pt>
                <c:pt idx="538">
                  <c:v>4.6021999999999998</c:v>
                </c:pt>
                <c:pt idx="539">
                  <c:v>4.5997000000000003</c:v>
                </c:pt>
                <c:pt idx="540">
                  <c:v>4.5972999999999997</c:v>
                </c:pt>
                <c:pt idx="541">
                  <c:v>4.5949</c:v>
                </c:pt>
                <c:pt idx="542">
                  <c:v>4.5926</c:v>
                </c:pt>
                <c:pt idx="543">
                  <c:v>4.5903</c:v>
                </c:pt>
                <c:pt idx="544">
                  <c:v>4.5880999999999998</c:v>
                </c:pt>
                <c:pt idx="545">
                  <c:v>4.5859000000000005</c:v>
                </c:pt>
                <c:pt idx="546">
                  <c:v>4.5838000000000001</c:v>
                </c:pt>
                <c:pt idx="547">
                  <c:v>4.5816999999999997</c:v>
                </c:pt>
                <c:pt idx="548">
                  <c:v>4.5798000000000005</c:v>
                </c:pt>
                <c:pt idx="549">
                  <c:v>4.5778999999999996</c:v>
                </c:pt>
                <c:pt idx="550">
                  <c:v>4.5760000000000005</c:v>
                </c:pt>
                <c:pt idx="551">
                  <c:v>4.5742000000000003</c:v>
                </c:pt>
                <c:pt idx="552">
                  <c:v>4.5724999999999998</c:v>
                </c:pt>
                <c:pt idx="553">
                  <c:v>4.5709</c:v>
                </c:pt>
                <c:pt idx="554">
                  <c:v>4.5693000000000001</c:v>
                </c:pt>
                <c:pt idx="555">
                  <c:v>4.5678000000000001</c:v>
                </c:pt>
                <c:pt idx="556">
                  <c:v>4.5663999999999998</c:v>
                </c:pt>
                <c:pt idx="557">
                  <c:v>4.5649999999999995</c:v>
                </c:pt>
                <c:pt idx="558">
                  <c:v>4.5636999999999999</c:v>
                </c:pt>
                <c:pt idx="559">
                  <c:v>4.5625</c:v>
                </c:pt>
                <c:pt idx="560">
                  <c:v>4.5611999999999995</c:v>
                </c:pt>
                <c:pt idx="561">
                  <c:v>4.5601000000000003</c:v>
                </c:pt>
                <c:pt idx="562">
                  <c:v>4.5588999999999995</c:v>
                </c:pt>
                <c:pt idx="563">
                  <c:v>4.5577000000000005</c:v>
                </c:pt>
                <c:pt idx="564">
                  <c:v>4.5565999999999995</c:v>
                </c:pt>
                <c:pt idx="565">
                  <c:v>4.5553999999999997</c:v>
                </c:pt>
                <c:pt idx="566">
                  <c:v>4.5542999999999996</c:v>
                </c:pt>
                <c:pt idx="567">
                  <c:v>4.5530999999999997</c:v>
                </c:pt>
                <c:pt idx="568">
                  <c:v>4.5518999999999998</c:v>
                </c:pt>
                <c:pt idx="569">
                  <c:v>4.5506000000000002</c:v>
                </c:pt>
                <c:pt idx="570">
                  <c:v>4.5492999999999997</c:v>
                </c:pt>
                <c:pt idx="571">
                  <c:v>4.548</c:v>
                </c:pt>
                <c:pt idx="572">
                  <c:v>4.5465</c:v>
                </c:pt>
                <c:pt idx="573">
                  <c:v>4.5449999999999999</c:v>
                </c:pt>
                <c:pt idx="574">
                  <c:v>4.5434999999999999</c:v>
                </c:pt>
                <c:pt idx="575">
                  <c:v>4.5418000000000003</c:v>
                </c:pt>
                <c:pt idx="576">
                  <c:v>4.5400999999999998</c:v>
                </c:pt>
                <c:pt idx="577">
                  <c:v>4.5382999999999996</c:v>
                </c:pt>
                <c:pt idx="578">
                  <c:v>4.5365000000000002</c:v>
                </c:pt>
                <c:pt idx="579">
                  <c:v>4.5344999999999995</c:v>
                </c:pt>
                <c:pt idx="580">
                  <c:v>4.5324999999999998</c:v>
                </c:pt>
                <c:pt idx="581">
                  <c:v>4.5304000000000002</c:v>
                </c:pt>
                <c:pt idx="582">
                  <c:v>4.5282999999999998</c:v>
                </c:pt>
                <c:pt idx="583">
                  <c:v>4.5260999999999996</c:v>
                </c:pt>
                <c:pt idx="584">
                  <c:v>4.5239000000000003</c:v>
                </c:pt>
                <c:pt idx="585">
                  <c:v>4.5217000000000001</c:v>
                </c:pt>
                <c:pt idx="586">
                  <c:v>4.5194000000000001</c:v>
                </c:pt>
                <c:pt idx="587">
                  <c:v>4.5171000000000001</c:v>
                </c:pt>
                <c:pt idx="588">
                  <c:v>4.5148000000000001</c:v>
                </c:pt>
                <c:pt idx="589">
                  <c:v>4.5125000000000002</c:v>
                </c:pt>
                <c:pt idx="590">
                  <c:v>4.5103</c:v>
                </c:pt>
                <c:pt idx="591">
                  <c:v>4.508</c:v>
                </c:pt>
                <c:pt idx="592">
                  <c:v>4.5059000000000005</c:v>
                </c:pt>
                <c:pt idx="593">
                  <c:v>4.5038</c:v>
                </c:pt>
                <c:pt idx="594">
                  <c:v>4.5016999999999996</c:v>
                </c:pt>
                <c:pt idx="595">
                  <c:v>4.4998000000000005</c:v>
                </c:pt>
                <c:pt idx="596">
                  <c:v>4.4980000000000002</c:v>
                </c:pt>
                <c:pt idx="597">
                  <c:v>4.4962999999999997</c:v>
                </c:pt>
                <c:pt idx="598">
                  <c:v>4.4947999999999997</c:v>
                </c:pt>
                <c:pt idx="599">
                  <c:v>4.4934000000000003</c:v>
                </c:pt>
                <c:pt idx="600">
                  <c:v>4.4923000000000002</c:v>
                </c:pt>
                <c:pt idx="601">
                  <c:v>4.4912999999999998</c:v>
                </c:pt>
                <c:pt idx="602">
                  <c:v>4.4904999999999999</c:v>
                </c:pt>
                <c:pt idx="603">
                  <c:v>4.4899000000000004</c:v>
                </c:pt>
                <c:pt idx="604">
                  <c:v>4.4894999999999996</c:v>
                </c:pt>
                <c:pt idx="605">
                  <c:v>4.4893999999999998</c:v>
                </c:pt>
                <c:pt idx="606">
                  <c:v>4.4894999999999996</c:v>
                </c:pt>
                <c:pt idx="607">
                  <c:v>4.4897999999999998</c:v>
                </c:pt>
                <c:pt idx="608">
                  <c:v>4.4904999999999999</c:v>
                </c:pt>
                <c:pt idx="609">
                  <c:v>4.4912999999999998</c:v>
                </c:pt>
                <c:pt idx="610">
                  <c:v>4.4923999999999999</c:v>
                </c:pt>
                <c:pt idx="611">
                  <c:v>4.4938000000000002</c:v>
                </c:pt>
                <c:pt idx="612">
                  <c:v>4.4954000000000001</c:v>
                </c:pt>
                <c:pt idx="613">
                  <c:v>4.4973000000000001</c:v>
                </c:pt>
                <c:pt idx="614">
                  <c:v>4.4993999999999996</c:v>
                </c:pt>
                <c:pt idx="615">
                  <c:v>4.5016999999999996</c:v>
                </c:pt>
                <c:pt idx="616">
                  <c:v>4.5042</c:v>
                </c:pt>
                <c:pt idx="617">
                  <c:v>4.5068999999999999</c:v>
                </c:pt>
                <c:pt idx="618">
                  <c:v>4.5098000000000003</c:v>
                </c:pt>
                <c:pt idx="619">
                  <c:v>4.5129000000000001</c:v>
                </c:pt>
                <c:pt idx="620">
                  <c:v>4.516</c:v>
                </c:pt>
                <c:pt idx="621">
                  <c:v>4.5193000000000003</c:v>
                </c:pt>
                <c:pt idx="622">
                  <c:v>4.5225999999999997</c:v>
                </c:pt>
                <c:pt idx="623">
                  <c:v>4.5259999999999998</c:v>
                </c:pt>
                <c:pt idx="624">
                  <c:v>4.5293999999999999</c:v>
                </c:pt>
                <c:pt idx="625">
                  <c:v>4.5327999999999999</c:v>
                </c:pt>
                <c:pt idx="626">
                  <c:v>4.5362</c:v>
                </c:pt>
                <c:pt idx="627">
                  <c:v>4.5395000000000003</c:v>
                </c:pt>
                <c:pt idx="628">
                  <c:v>4.5427</c:v>
                </c:pt>
                <c:pt idx="629">
                  <c:v>4.5457999999999998</c:v>
                </c:pt>
                <c:pt idx="630">
                  <c:v>4.5487000000000002</c:v>
                </c:pt>
                <c:pt idx="631">
                  <c:v>4.5514000000000001</c:v>
                </c:pt>
                <c:pt idx="632">
                  <c:v>4.5539000000000005</c:v>
                </c:pt>
                <c:pt idx="633">
                  <c:v>4.5562000000000005</c:v>
                </c:pt>
                <c:pt idx="634">
                  <c:v>4.5582000000000003</c:v>
                </c:pt>
                <c:pt idx="635">
                  <c:v>4.5598999999999998</c:v>
                </c:pt>
                <c:pt idx="636">
                  <c:v>4.5613000000000001</c:v>
                </c:pt>
                <c:pt idx="637">
                  <c:v>4.5624000000000002</c:v>
                </c:pt>
                <c:pt idx="638">
                  <c:v>4.5631000000000004</c:v>
                </c:pt>
                <c:pt idx="639">
                  <c:v>4.5634999999999994</c:v>
                </c:pt>
                <c:pt idx="640">
                  <c:v>4.5634999999999994</c:v>
                </c:pt>
                <c:pt idx="641">
                  <c:v>4.5632000000000001</c:v>
                </c:pt>
                <c:pt idx="642">
                  <c:v>4.5625</c:v>
                </c:pt>
                <c:pt idx="643">
                  <c:v>4.5613999999999999</c:v>
                </c:pt>
                <c:pt idx="644">
                  <c:v>4.5600000000000005</c:v>
                </c:pt>
                <c:pt idx="645">
                  <c:v>4.5583</c:v>
                </c:pt>
                <c:pt idx="646">
                  <c:v>4.5562000000000005</c:v>
                </c:pt>
                <c:pt idx="647">
                  <c:v>4.5537999999999998</c:v>
                </c:pt>
                <c:pt idx="648">
                  <c:v>4.5511999999999997</c:v>
                </c:pt>
                <c:pt idx="649">
                  <c:v>4.5483000000000002</c:v>
                </c:pt>
                <c:pt idx="650">
                  <c:v>4.5450999999999997</c:v>
                </c:pt>
                <c:pt idx="651">
                  <c:v>4.5418000000000003</c:v>
                </c:pt>
                <c:pt idx="652">
                  <c:v>4.5382999999999996</c:v>
                </c:pt>
                <c:pt idx="653">
                  <c:v>4.5346000000000002</c:v>
                </c:pt>
                <c:pt idx="654">
                  <c:v>4.5308999999999999</c:v>
                </c:pt>
                <c:pt idx="655">
                  <c:v>4.5270000000000001</c:v>
                </c:pt>
                <c:pt idx="656">
                  <c:v>4.5232000000000001</c:v>
                </c:pt>
                <c:pt idx="657">
                  <c:v>4.5194000000000001</c:v>
                </c:pt>
                <c:pt idx="658">
                  <c:v>4.5156000000000001</c:v>
                </c:pt>
                <c:pt idx="659">
                  <c:v>4.5118999999999998</c:v>
                </c:pt>
                <c:pt idx="660">
                  <c:v>4.5084</c:v>
                </c:pt>
                <c:pt idx="661">
                  <c:v>4.5051000000000005</c:v>
                </c:pt>
                <c:pt idx="662">
                  <c:v>4.5019999999999998</c:v>
                </c:pt>
                <c:pt idx="663">
                  <c:v>4.4992000000000001</c:v>
                </c:pt>
                <c:pt idx="664">
                  <c:v>4.4966999999999997</c:v>
                </c:pt>
                <c:pt idx="665">
                  <c:v>4.4945000000000004</c:v>
                </c:pt>
                <c:pt idx="666">
                  <c:v>4.4927000000000001</c:v>
                </c:pt>
                <c:pt idx="667">
                  <c:v>4.4914000000000005</c:v>
                </c:pt>
                <c:pt idx="668">
                  <c:v>4.4904999999999999</c:v>
                </c:pt>
                <c:pt idx="669">
                  <c:v>4.49</c:v>
                </c:pt>
                <c:pt idx="670">
                  <c:v>4.49</c:v>
                </c:pt>
                <c:pt idx="671">
                  <c:v>4.4904999999999999</c:v>
                </c:pt>
                <c:pt idx="672">
                  <c:v>4.4916</c:v>
                </c:pt>
                <c:pt idx="673">
                  <c:v>4.4931999999999999</c:v>
                </c:pt>
                <c:pt idx="674">
                  <c:v>4.4953000000000003</c:v>
                </c:pt>
                <c:pt idx="675">
                  <c:v>4.4980000000000002</c:v>
                </c:pt>
                <c:pt idx="676">
                  <c:v>4.5011999999999999</c:v>
                </c:pt>
                <c:pt idx="677">
                  <c:v>4.5049999999999999</c:v>
                </c:pt>
                <c:pt idx="678">
                  <c:v>4.5092999999999996</c:v>
                </c:pt>
                <c:pt idx="679">
                  <c:v>4.5141999999999998</c:v>
                </c:pt>
                <c:pt idx="680">
                  <c:v>4.5194999999999999</c:v>
                </c:pt>
                <c:pt idx="681">
                  <c:v>4.5254000000000003</c:v>
                </c:pt>
                <c:pt idx="682">
                  <c:v>4.5318000000000005</c:v>
                </c:pt>
                <c:pt idx="683">
                  <c:v>4.5385999999999997</c:v>
                </c:pt>
                <c:pt idx="684">
                  <c:v>4.5458999999999996</c:v>
                </c:pt>
                <c:pt idx="685">
                  <c:v>4.5536000000000003</c:v>
                </c:pt>
                <c:pt idx="686">
                  <c:v>4.5617000000000001</c:v>
                </c:pt>
                <c:pt idx="687">
                  <c:v>4.5701000000000001</c:v>
                </c:pt>
                <c:pt idx="688">
                  <c:v>4.5789999999999997</c:v>
                </c:pt>
                <c:pt idx="689">
                  <c:v>4.5880999999999998</c:v>
                </c:pt>
                <c:pt idx="690">
                  <c:v>4.5975000000000001</c:v>
                </c:pt>
                <c:pt idx="691">
                  <c:v>4.6071999999999997</c:v>
                </c:pt>
                <c:pt idx="692">
                  <c:v>4.6170999999999998</c:v>
                </c:pt>
                <c:pt idx="693">
                  <c:v>4.6272000000000002</c:v>
                </c:pt>
                <c:pt idx="694">
                  <c:v>4.6375000000000002</c:v>
                </c:pt>
                <c:pt idx="695">
                  <c:v>4.6478999999999999</c:v>
                </c:pt>
                <c:pt idx="696">
                  <c:v>4.6585000000000001</c:v>
                </c:pt>
                <c:pt idx="697">
                  <c:v>4.6692</c:v>
                </c:pt>
                <c:pt idx="698">
                  <c:v>4.68</c:v>
                </c:pt>
                <c:pt idx="699">
                  <c:v>4.6909000000000001</c:v>
                </c:pt>
                <c:pt idx="700">
                  <c:v>4.7018000000000004</c:v>
                </c:pt>
                <c:pt idx="701">
                  <c:v>4.7127999999999997</c:v>
                </c:pt>
                <c:pt idx="702">
                  <c:v>4.7237999999999998</c:v>
                </c:pt>
                <c:pt idx="703">
                  <c:v>4.7348999999999997</c:v>
                </c:pt>
                <c:pt idx="704">
                  <c:v>4.7460000000000004</c:v>
                </c:pt>
                <c:pt idx="705">
                  <c:v>4.7571000000000003</c:v>
                </c:pt>
                <c:pt idx="706">
                  <c:v>4.7682000000000002</c:v>
                </c:pt>
                <c:pt idx="707">
                  <c:v>4.7793000000000001</c:v>
                </c:pt>
                <c:pt idx="708">
                  <c:v>4.7904999999999998</c:v>
                </c:pt>
                <c:pt idx="709">
                  <c:v>4.8018000000000001</c:v>
                </c:pt>
                <c:pt idx="710">
                  <c:v>4.8129999999999997</c:v>
                </c:pt>
                <c:pt idx="711">
                  <c:v>4.8243999999999998</c:v>
                </c:pt>
                <c:pt idx="712">
                  <c:v>4.8357999999999999</c:v>
                </c:pt>
                <c:pt idx="713">
                  <c:v>4.8472999999999997</c:v>
                </c:pt>
                <c:pt idx="714">
                  <c:v>4.8589000000000002</c:v>
                </c:pt>
                <c:pt idx="715">
                  <c:v>4.8705999999999996</c:v>
                </c:pt>
                <c:pt idx="716">
                  <c:v>4.8822999999999999</c:v>
                </c:pt>
                <c:pt idx="717">
                  <c:v>4.8941999999999997</c:v>
                </c:pt>
                <c:pt idx="718">
                  <c:v>4.9062000000000001</c:v>
                </c:pt>
                <c:pt idx="719">
                  <c:v>4.9184000000000001</c:v>
                </c:pt>
                <c:pt idx="720">
                  <c:v>4.9306000000000001</c:v>
                </c:pt>
                <c:pt idx="721">
                  <c:v>4.9429999999999996</c:v>
                </c:pt>
                <c:pt idx="722">
                  <c:v>4.9554999999999998</c:v>
                </c:pt>
                <c:pt idx="723">
                  <c:v>4.9680999999999997</c:v>
                </c:pt>
                <c:pt idx="724">
                  <c:v>4.9806999999999997</c:v>
                </c:pt>
                <c:pt idx="725">
                  <c:v>4.9935</c:v>
                </c:pt>
                <c:pt idx="726">
                  <c:v>5.0062999999999995</c:v>
                </c:pt>
                <c:pt idx="727">
                  <c:v>5.0191999999999997</c:v>
                </c:pt>
                <c:pt idx="728">
                  <c:v>5.0320999999999998</c:v>
                </c:pt>
                <c:pt idx="729">
                  <c:v>5.0449999999999999</c:v>
                </c:pt>
                <c:pt idx="730">
                  <c:v>5.0579000000000001</c:v>
                </c:pt>
                <c:pt idx="731">
                  <c:v>5.0707000000000004</c:v>
                </c:pt>
                <c:pt idx="732">
                  <c:v>5.0834999999999999</c:v>
                </c:pt>
                <c:pt idx="733">
                  <c:v>5.0960999999999999</c:v>
                </c:pt>
                <c:pt idx="734">
                  <c:v>5.1086</c:v>
                </c:pt>
                <c:pt idx="735">
                  <c:v>5.1210000000000004</c:v>
                </c:pt>
                <c:pt idx="736">
                  <c:v>5.1330999999999998</c:v>
                </c:pt>
                <c:pt idx="737">
                  <c:v>5.1449999999999996</c:v>
                </c:pt>
                <c:pt idx="738">
                  <c:v>5.1566000000000001</c:v>
                </c:pt>
                <c:pt idx="739">
                  <c:v>5.1679000000000004</c:v>
                </c:pt>
                <c:pt idx="740">
                  <c:v>5.1788999999999996</c:v>
                </c:pt>
                <c:pt idx="741">
                  <c:v>5.1896000000000004</c:v>
                </c:pt>
                <c:pt idx="742">
                  <c:v>5.1997999999999998</c:v>
                </c:pt>
                <c:pt idx="743">
                  <c:v>5.2096999999999998</c:v>
                </c:pt>
                <c:pt idx="744">
                  <c:v>5.2191000000000001</c:v>
                </c:pt>
                <c:pt idx="745">
                  <c:v>5.2280999999999995</c:v>
                </c:pt>
                <c:pt idx="746">
                  <c:v>5.2366000000000001</c:v>
                </c:pt>
                <c:pt idx="747">
                  <c:v>5.2446000000000002</c:v>
                </c:pt>
                <c:pt idx="748">
                  <c:v>5.2522000000000002</c:v>
                </c:pt>
                <c:pt idx="749">
                  <c:v>5.2592999999999996</c:v>
                </c:pt>
                <c:pt idx="750">
                  <c:v>5.2659000000000002</c:v>
                </c:pt>
                <c:pt idx="751">
                  <c:v>5.2720000000000002</c:v>
                </c:pt>
                <c:pt idx="752">
                  <c:v>5.2777000000000003</c:v>
                </c:pt>
                <c:pt idx="753">
                  <c:v>5.2828999999999997</c:v>
                </c:pt>
                <c:pt idx="754">
                  <c:v>5.2876000000000003</c:v>
                </c:pt>
                <c:pt idx="755">
                  <c:v>5.2919</c:v>
                </c:pt>
                <c:pt idx="756">
                  <c:v>5.2957000000000001</c:v>
                </c:pt>
                <c:pt idx="757">
                  <c:v>5.2991999999999999</c:v>
                </c:pt>
                <c:pt idx="758">
                  <c:v>5.3022999999999998</c:v>
                </c:pt>
                <c:pt idx="759">
                  <c:v>5.3051000000000004</c:v>
                </c:pt>
                <c:pt idx="760">
                  <c:v>5.3075999999999999</c:v>
                </c:pt>
                <c:pt idx="761">
                  <c:v>5.3098999999999998</c:v>
                </c:pt>
                <c:pt idx="762">
                  <c:v>5.3117999999999999</c:v>
                </c:pt>
                <c:pt idx="763">
                  <c:v>5.3136000000000001</c:v>
                </c:pt>
                <c:pt idx="764">
                  <c:v>5.3151999999999999</c:v>
                </c:pt>
                <c:pt idx="765">
                  <c:v>5.3167</c:v>
                </c:pt>
                <c:pt idx="766">
                  <c:v>5.3181000000000003</c:v>
                </c:pt>
                <c:pt idx="767">
                  <c:v>5.3193999999999999</c:v>
                </c:pt>
                <c:pt idx="768">
                  <c:v>5.3205999999999998</c:v>
                </c:pt>
                <c:pt idx="769">
                  <c:v>5.3219000000000003</c:v>
                </c:pt>
                <c:pt idx="770">
                  <c:v>5.3231000000000002</c:v>
                </c:pt>
                <c:pt idx="771">
                  <c:v>5.3243999999999998</c:v>
                </c:pt>
                <c:pt idx="772">
                  <c:v>5.3257000000000003</c:v>
                </c:pt>
                <c:pt idx="773">
                  <c:v>5.3270999999999997</c:v>
                </c:pt>
                <c:pt idx="774">
                  <c:v>5.3285999999999998</c:v>
                </c:pt>
                <c:pt idx="775">
                  <c:v>5.3301999999999996</c:v>
                </c:pt>
                <c:pt idx="776">
                  <c:v>5.3319000000000001</c:v>
                </c:pt>
                <c:pt idx="777">
                  <c:v>5.3337000000000003</c:v>
                </c:pt>
                <c:pt idx="778">
                  <c:v>5.3357000000000001</c:v>
                </c:pt>
                <c:pt idx="779">
                  <c:v>5.3377999999999997</c:v>
                </c:pt>
                <c:pt idx="780">
                  <c:v>5.34</c:v>
                </c:pt>
                <c:pt idx="781">
                  <c:v>5.3423999999999996</c:v>
                </c:pt>
                <c:pt idx="782">
                  <c:v>5.3449</c:v>
                </c:pt>
                <c:pt idx="783">
                  <c:v>5.3475000000000001</c:v>
                </c:pt>
                <c:pt idx="784">
                  <c:v>5.3502999999999998</c:v>
                </c:pt>
                <c:pt idx="785">
                  <c:v>5.3532999999999999</c:v>
                </c:pt>
                <c:pt idx="786">
                  <c:v>5.3563999999999998</c:v>
                </c:pt>
                <c:pt idx="787">
                  <c:v>5.3596000000000004</c:v>
                </c:pt>
                <c:pt idx="788">
                  <c:v>5.3629999999999995</c:v>
                </c:pt>
                <c:pt idx="789">
                  <c:v>5.3665000000000003</c:v>
                </c:pt>
                <c:pt idx="790">
                  <c:v>5.3700999999999999</c:v>
                </c:pt>
                <c:pt idx="791">
                  <c:v>5.3738000000000001</c:v>
                </c:pt>
                <c:pt idx="792">
                  <c:v>5.3776000000000002</c:v>
                </c:pt>
                <c:pt idx="793">
                  <c:v>5.3815999999999997</c:v>
                </c:pt>
                <c:pt idx="794">
                  <c:v>5.3856999999999999</c:v>
                </c:pt>
                <c:pt idx="795">
                  <c:v>5.3898999999999999</c:v>
                </c:pt>
                <c:pt idx="796">
                  <c:v>5.3940999999999999</c:v>
                </c:pt>
                <c:pt idx="797">
                  <c:v>5.3985000000000003</c:v>
                </c:pt>
                <c:pt idx="798">
                  <c:v>5.4030000000000005</c:v>
                </c:pt>
                <c:pt idx="799">
                  <c:v>5.4076000000000004</c:v>
                </c:pt>
                <c:pt idx="800">
                  <c:v>5.4122000000000003</c:v>
                </c:pt>
                <c:pt idx="801">
                  <c:v>5.4169999999999998</c:v>
                </c:pt>
                <c:pt idx="802">
                  <c:v>5.4218000000000002</c:v>
                </c:pt>
                <c:pt idx="803">
                  <c:v>5.4268000000000001</c:v>
                </c:pt>
                <c:pt idx="804">
                  <c:v>5.4318</c:v>
                </c:pt>
                <c:pt idx="805">
                  <c:v>5.4367999999999999</c:v>
                </c:pt>
                <c:pt idx="806">
                  <c:v>5.4420000000000002</c:v>
                </c:pt>
                <c:pt idx="807">
                  <c:v>5.4472000000000005</c:v>
                </c:pt>
                <c:pt idx="808">
                  <c:v>5.4524999999999997</c:v>
                </c:pt>
                <c:pt idx="809">
                  <c:v>5.4577999999999998</c:v>
                </c:pt>
                <c:pt idx="810">
                  <c:v>5.4631999999999996</c:v>
                </c:pt>
                <c:pt idx="811">
                  <c:v>5.4686000000000003</c:v>
                </c:pt>
                <c:pt idx="812">
                  <c:v>5.4741</c:v>
                </c:pt>
                <c:pt idx="813">
                  <c:v>5.4795999999999996</c:v>
                </c:pt>
                <c:pt idx="814">
                  <c:v>5.4851000000000001</c:v>
                </c:pt>
                <c:pt idx="815">
                  <c:v>5.4907000000000004</c:v>
                </c:pt>
                <c:pt idx="816">
                  <c:v>5.4962</c:v>
                </c:pt>
                <c:pt idx="817">
                  <c:v>5.5016999999999996</c:v>
                </c:pt>
                <c:pt idx="818">
                  <c:v>5.5071000000000003</c:v>
                </c:pt>
                <c:pt idx="819">
                  <c:v>5.5125999999999999</c:v>
                </c:pt>
                <c:pt idx="820">
                  <c:v>5.5179</c:v>
                </c:pt>
                <c:pt idx="821">
                  <c:v>5.5232000000000001</c:v>
                </c:pt>
                <c:pt idx="822">
                  <c:v>5.5285000000000002</c:v>
                </c:pt>
                <c:pt idx="823">
                  <c:v>5.5335999999999999</c:v>
                </c:pt>
                <c:pt idx="824">
                  <c:v>5.5385999999999997</c:v>
                </c:pt>
                <c:pt idx="825">
                  <c:v>5.5434999999999999</c:v>
                </c:pt>
                <c:pt idx="826">
                  <c:v>5.5483000000000002</c:v>
                </c:pt>
                <c:pt idx="827">
                  <c:v>5.5529000000000002</c:v>
                </c:pt>
                <c:pt idx="828">
                  <c:v>5.5574000000000003</c:v>
                </c:pt>
                <c:pt idx="829">
                  <c:v>5.5617000000000001</c:v>
                </c:pt>
                <c:pt idx="830">
                  <c:v>5.5659000000000001</c:v>
                </c:pt>
                <c:pt idx="831">
                  <c:v>5.57</c:v>
                </c:pt>
                <c:pt idx="832">
                  <c:v>5.5738000000000003</c:v>
                </c:pt>
                <c:pt idx="833">
                  <c:v>5.5774999999999997</c:v>
                </c:pt>
                <c:pt idx="834">
                  <c:v>5.5811000000000002</c:v>
                </c:pt>
                <c:pt idx="835">
                  <c:v>5.5845000000000002</c:v>
                </c:pt>
                <c:pt idx="836">
                  <c:v>5.5877999999999997</c:v>
                </c:pt>
                <c:pt idx="837">
                  <c:v>5.5910000000000002</c:v>
                </c:pt>
                <c:pt idx="838">
                  <c:v>5.5940000000000003</c:v>
                </c:pt>
                <c:pt idx="839">
                  <c:v>5.5969999999999995</c:v>
                </c:pt>
                <c:pt idx="840">
                  <c:v>5.5998999999999999</c:v>
                </c:pt>
                <c:pt idx="841">
                  <c:v>5.6025999999999998</c:v>
                </c:pt>
                <c:pt idx="842">
                  <c:v>5.6054000000000004</c:v>
                </c:pt>
                <c:pt idx="843">
                  <c:v>5.6081000000000003</c:v>
                </c:pt>
                <c:pt idx="844">
                  <c:v>5.6108000000000002</c:v>
                </c:pt>
                <c:pt idx="845">
                  <c:v>5.6135000000000002</c:v>
                </c:pt>
                <c:pt idx="846">
                  <c:v>5.6162999999999998</c:v>
                </c:pt>
                <c:pt idx="847">
                  <c:v>5.6190999999999995</c:v>
                </c:pt>
                <c:pt idx="848">
                  <c:v>5.6219000000000001</c:v>
                </c:pt>
                <c:pt idx="849">
                  <c:v>5.6249000000000002</c:v>
                </c:pt>
                <c:pt idx="850">
                  <c:v>5.6280000000000001</c:v>
                </c:pt>
                <c:pt idx="851">
                  <c:v>5.6311999999999998</c:v>
                </c:pt>
                <c:pt idx="852">
                  <c:v>5.6345999999999998</c:v>
                </c:pt>
                <c:pt idx="853">
                  <c:v>5.6382000000000003</c:v>
                </c:pt>
                <c:pt idx="854">
                  <c:v>5.6420000000000003</c:v>
                </c:pt>
                <c:pt idx="855">
                  <c:v>5.6460999999999997</c:v>
                </c:pt>
                <c:pt idx="856">
                  <c:v>5.6504000000000003</c:v>
                </c:pt>
                <c:pt idx="857">
                  <c:v>5.6550000000000002</c:v>
                </c:pt>
                <c:pt idx="858">
                  <c:v>5.6599000000000004</c:v>
                </c:pt>
                <c:pt idx="859">
                  <c:v>5.6652000000000005</c:v>
                </c:pt>
                <c:pt idx="860">
                  <c:v>5.6707000000000001</c:v>
                </c:pt>
                <c:pt idx="861">
                  <c:v>5.6767000000000003</c:v>
                </c:pt>
                <c:pt idx="862">
                  <c:v>5.6829000000000001</c:v>
                </c:pt>
                <c:pt idx="863">
                  <c:v>5.6896000000000004</c:v>
                </c:pt>
                <c:pt idx="864">
                  <c:v>5.6966000000000001</c:v>
                </c:pt>
                <c:pt idx="865">
                  <c:v>5.7039</c:v>
                </c:pt>
                <c:pt idx="866">
                  <c:v>5.7115999999999998</c:v>
                </c:pt>
                <c:pt idx="867">
                  <c:v>5.7195999999999998</c:v>
                </c:pt>
                <c:pt idx="868">
                  <c:v>5.7279999999999998</c:v>
                </c:pt>
                <c:pt idx="869">
                  <c:v>5.7366000000000001</c:v>
                </c:pt>
                <c:pt idx="870">
                  <c:v>5.7454999999999998</c:v>
                </c:pt>
                <c:pt idx="871">
                  <c:v>5.7545999999999999</c:v>
                </c:pt>
                <c:pt idx="872">
                  <c:v>5.7640000000000002</c:v>
                </c:pt>
                <c:pt idx="873">
                  <c:v>5.7736000000000001</c:v>
                </c:pt>
                <c:pt idx="874">
                  <c:v>5.7832999999999997</c:v>
                </c:pt>
                <c:pt idx="875">
                  <c:v>5.7930999999999999</c:v>
                </c:pt>
                <c:pt idx="876">
                  <c:v>5.8029999999999999</c:v>
                </c:pt>
                <c:pt idx="877">
                  <c:v>5.8129</c:v>
                </c:pt>
                <c:pt idx="878">
                  <c:v>5.8228</c:v>
                </c:pt>
                <c:pt idx="879">
                  <c:v>5.8326000000000002</c:v>
                </c:pt>
                <c:pt idx="880">
                  <c:v>5.8422999999999998</c:v>
                </c:pt>
                <c:pt idx="881">
                  <c:v>5.8518999999999997</c:v>
                </c:pt>
                <c:pt idx="882">
                  <c:v>5.8613</c:v>
                </c:pt>
                <c:pt idx="883">
                  <c:v>5.8703000000000003</c:v>
                </c:pt>
                <c:pt idx="884">
                  <c:v>5.8791000000000002</c:v>
                </c:pt>
                <c:pt idx="885">
                  <c:v>5.8875000000000002</c:v>
                </c:pt>
                <c:pt idx="886">
                  <c:v>5.8954000000000004</c:v>
                </c:pt>
                <c:pt idx="887">
                  <c:v>5.9030009999999997</c:v>
                </c:pt>
                <c:pt idx="888">
                  <c:v>5.91</c:v>
                </c:pt>
                <c:pt idx="889">
                  <c:v>5.9164000000000003</c:v>
                </c:pt>
                <c:pt idx="890">
                  <c:v>5.9222999999999999</c:v>
                </c:pt>
                <c:pt idx="891">
                  <c:v>5.9276</c:v>
                </c:pt>
                <c:pt idx="892">
                  <c:v>5.9321999999999999</c:v>
                </c:pt>
                <c:pt idx="893">
                  <c:v>5.9362000000000004</c:v>
                </c:pt>
                <c:pt idx="894">
                  <c:v>5.9394</c:v>
                </c:pt>
                <c:pt idx="895">
                  <c:v>5.9420000000000002</c:v>
                </c:pt>
                <c:pt idx="896">
                  <c:v>5.9439000000000002</c:v>
                </c:pt>
                <c:pt idx="897">
                  <c:v>5.9451000000000001</c:v>
                </c:pt>
                <c:pt idx="898">
                  <c:v>5.9455999999999998</c:v>
                </c:pt>
                <c:pt idx="899">
                  <c:v>5.9454000000000002</c:v>
                </c:pt>
                <c:pt idx="900">
                  <c:v>5.9446000000000003</c:v>
                </c:pt>
                <c:pt idx="901">
                  <c:v>5.9432999999999998</c:v>
                </c:pt>
                <c:pt idx="902">
                  <c:v>5.9413999999999998</c:v>
                </c:pt>
                <c:pt idx="903">
                  <c:v>5.9390000000000001</c:v>
                </c:pt>
                <c:pt idx="904">
                  <c:v>5.9362000000000004</c:v>
                </c:pt>
                <c:pt idx="905">
                  <c:v>5.9330999999999996</c:v>
                </c:pt>
                <c:pt idx="906">
                  <c:v>5.9295999999999998</c:v>
                </c:pt>
                <c:pt idx="907">
                  <c:v>5.9259000000000004</c:v>
                </c:pt>
                <c:pt idx="908">
                  <c:v>5.9221000000000004</c:v>
                </c:pt>
                <c:pt idx="909">
                  <c:v>5.9181999999999997</c:v>
                </c:pt>
                <c:pt idx="910">
                  <c:v>5.9142999999999999</c:v>
                </c:pt>
                <c:pt idx="911">
                  <c:v>5.9104000000000001</c:v>
                </c:pt>
                <c:pt idx="912">
                  <c:v>5.9066999999999998</c:v>
                </c:pt>
                <c:pt idx="913">
                  <c:v>5.9032010000000001</c:v>
                </c:pt>
                <c:pt idx="914">
                  <c:v>5.8998999999999997</c:v>
                </c:pt>
                <c:pt idx="915">
                  <c:v>5.8970000000000002</c:v>
                </c:pt>
                <c:pt idx="916">
                  <c:v>5.8944999999999999</c:v>
                </c:pt>
                <c:pt idx="917">
                  <c:v>5.8925000000000001</c:v>
                </c:pt>
                <c:pt idx="918">
                  <c:v>5.891</c:v>
                </c:pt>
                <c:pt idx="919">
                  <c:v>5.89</c:v>
                </c:pt>
                <c:pt idx="920">
                  <c:v>5.8897000000000004</c:v>
                </c:pt>
                <c:pt idx="921">
                  <c:v>5.8901000000000003</c:v>
                </c:pt>
                <c:pt idx="922">
                  <c:v>5.8910999999999998</c:v>
                </c:pt>
                <c:pt idx="923">
                  <c:v>5.8929</c:v>
                </c:pt>
                <c:pt idx="924">
                  <c:v>5.8954000000000004</c:v>
                </c:pt>
                <c:pt idx="925">
                  <c:v>5.8986999999999998</c:v>
                </c:pt>
                <c:pt idx="926">
                  <c:v>5.902901</c:v>
                </c:pt>
                <c:pt idx="927">
                  <c:v>5.9077999999999999</c:v>
                </c:pt>
                <c:pt idx="928">
                  <c:v>5.9134000000000002</c:v>
                </c:pt>
                <c:pt idx="929">
                  <c:v>5.9199000000000002</c:v>
                </c:pt>
                <c:pt idx="930">
                  <c:v>5.9269999999999996</c:v>
                </c:pt>
                <c:pt idx="931">
                  <c:v>5.9348999999999998</c:v>
                </c:pt>
                <c:pt idx="932">
                  <c:v>5.9433999999999996</c:v>
                </c:pt>
                <c:pt idx="933">
                  <c:v>5.9524999999999997</c:v>
                </c:pt>
                <c:pt idx="934">
                  <c:v>5.9622000000000002</c:v>
                </c:pt>
                <c:pt idx="935">
                  <c:v>5.9724000000000004</c:v>
                </c:pt>
                <c:pt idx="936">
                  <c:v>5.9831000000000003</c:v>
                </c:pt>
                <c:pt idx="937">
                  <c:v>5.9942000000000002</c:v>
                </c:pt>
                <c:pt idx="938">
                  <c:v>6.0056000000000003</c:v>
                </c:pt>
                <c:pt idx="939">
                  <c:v>6.0174000000000003</c:v>
                </c:pt>
                <c:pt idx="940">
                  <c:v>6.0293000000000001</c:v>
                </c:pt>
                <c:pt idx="941">
                  <c:v>6.0414000000000003</c:v>
                </c:pt>
                <c:pt idx="942">
                  <c:v>6.0534999999999997</c:v>
                </c:pt>
                <c:pt idx="943">
                  <c:v>6.0656999999999996</c:v>
                </c:pt>
                <c:pt idx="944">
                  <c:v>6.0777999999999999</c:v>
                </c:pt>
                <c:pt idx="945">
                  <c:v>6.0896999999999997</c:v>
                </c:pt>
                <c:pt idx="946">
                  <c:v>6.1014999999999997</c:v>
                </c:pt>
                <c:pt idx="947">
                  <c:v>6.1130000000000004</c:v>
                </c:pt>
                <c:pt idx="948">
                  <c:v>6.1242999999999999</c:v>
                </c:pt>
                <c:pt idx="949">
                  <c:v>6.1350999999999996</c:v>
                </c:pt>
                <c:pt idx="950">
                  <c:v>6.1456</c:v>
                </c:pt>
                <c:pt idx="951">
                  <c:v>6.1557000000000004</c:v>
                </c:pt>
                <c:pt idx="952">
                  <c:v>6.1652000000000005</c:v>
                </c:pt>
                <c:pt idx="953">
                  <c:v>6.1741999999999999</c:v>
                </c:pt>
                <c:pt idx="954">
                  <c:v>6.1826999999999996</c:v>
                </c:pt>
                <c:pt idx="955">
                  <c:v>6.1905999999999999</c:v>
                </c:pt>
                <c:pt idx="956">
                  <c:v>6.1978999999999997</c:v>
                </c:pt>
                <c:pt idx="957">
                  <c:v>6.2045000000000003</c:v>
                </c:pt>
                <c:pt idx="958">
                  <c:v>6.2104999999999997</c:v>
                </c:pt>
                <c:pt idx="959">
                  <c:v>6.2157999999999998</c:v>
                </c:pt>
                <c:pt idx="960">
                  <c:v>6.2203999999999997</c:v>
                </c:pt>
                <c:pt idx="961">
                  <c:v>6.2244000000000002</c:v>
                </c:pt>
                <c:pt idx="962">
                  <c:v>6.2277000000000005</c:v>
                </c:pt>
                <c:pt idx="963">
                  <c:v>6.2304000000000004</c:v>
                </c:pt>
                <c:pt idx="964">
                  <c:v>6.2324000000000002</c:v>
                </c:pt>
                <c:pt idx="965">
                  <c:v>6.2338000000000005</c:v>
                </c:pt>
                <c:pt idx="966">
                  <c:v>6.2346000000000004</c:v>
                </c:pt>
                <c:pt idx="967">
                  <c:v>6.2347999999999999</c:v>
                </c:pt>
                <c:pt idx="968">
                  <c:v>6.2344999999999997</c:v>
                </c:pt>
                <c:pt idx="969">
                  <c:v>6.2336</c:v>
                </c:pt>
                <c:pt idx="970">
                  <c:v>6.2321999999999997</c:v>
                </c:pt>
                <c:pt idx="971">
                  <c:v>6.2304000000000004</c:v>
                </c:pt>
                <c:pt idx="972">
                  <c:v>6.2281000000000004</c:v>
                </c:pt>
                <c:pt idx="973">
                  <c:v>6.2255000000000003</c:v>
                </c:pt>
                <c:pt idx="974">
                  <c:v>6.2225999999999999</c:v>
                </c:pt>
                <c:pt idx="975">
                  <c:v>6.2194000000000003</c:v>
                </c:pt>
                <c:pt idx="976">
                  <c:v>6.2159000000000004</c:v>
                </c:pt>
                <c:pt idx="977">
                  <c:v>6.2122000000000002</c:v>
                </c:pt>
                <c:pt idx="978">
                  <c:v>6.2084000000000001</c:v>
                </c:pt>
                <c:pt idx="979">
                  <c:v>6.2045000000000003</c:v>
                </c:pt>
                <c:pt idx="980">
                  <c:v>6.2004999999999999</c:v>
                </c:pt>
                <c:pt idx="981">
                  <c:v>6.1963999999999997</c:v>
                </c:pt>
                <c:pt idx="982">
                  <c:v>6.1924000000000001</c:v>
                </c:pt>
                <c:pt idx="983">
                  <c:v>6.1885000000000003</c:v>
                </c:pt>
                <c:pt idx="984">
                  <c:v>6.1845999999999997</c:v>
                </c:pt>
                <c:pt idx="985">
                  <c:v>6.1809000000000003</c:v>
                </c:pt>
                <c:pt idx="986">
                  <c:v>6.1774000000000004</c:v>
                </c:pt>
                <c:pt idx="987">
                  <c:v>6.1741000000000001</c:v>
                </c:pt>
                <c:pt idx="988">
                  <c:v>6.1711</c:v>
                </c:pt>
                <c:pt idx="989">
                  <c:v>6.1683000000000003</c:v>
                </c:pt>
                <c:pt idx="990">
                  <c:v>6.1657999999999999</c:v>
                </c:pt>
                <c:pt idx="991">
                  <c:v>6.1635999999999997</c:v>
                </c:pt>
                <c:pt idx="992">
                  <c:v>6.1618000000000004</c:v>
                </c:pt>
                <c:pt idx="993">
                  <c:v>6.1603000000000003</c:v>
                </c:pt>
                <c:pt idx="994">
                  <c:v>6.1593</c:v>
                </c:pt>
                <c:pt idx="995">
                  <c:v>6.1585999999999999</c:v>
                </c:pt>
                <c:pt idx="996">
                  <c:v>6.1582999999999997</c:v>
                </c:pt>
                <c:pt idx="997">
                  <c:v>6.1585000000000001</c:v>
                </c:pt>
                <c:pt idx="998">
                  <c:v>6.1590999999999996</c:v>
                </c:pt>
                <c:pt idx="999">
                  <c:v>6.1601999999999997</c:v>
                </c:pt>
                <c:pt idx="1000">
                  <c:v>6.1616</c:v>
                </c:pt>
                <c:pt idx="1001">
                  <c:v>6.1635</c:v>
                </c:pt>
                <c:pt idx="1002">
                  <c:v>6.1657000000000002</c:v>
                </c:pt>
                <c:pt idx="1003">
                  <c:v>6.1684000000000001</c:v>
                </c:pt>
                <c:pt idx="1004">
                  <c:v>6.1715</c:v>
                </c:pt>
                <c:pt idx="1005">
                  <c:v>6.1750999999999996</c:v>
                </c:pt>
                <c:pt idx="1006">
                  <c:v>6.1791</c:v>
                </c:pt>
                <c:pt idx="1007">
                  <c:v>6.1836000000000002</c:v>
                </c:pt>
                <c:pt idx="1008">
                  <c:v>6.1885000000000003</c:v>
                </c:pt>
                <c:pt idx="1009">
                  <c:v>6.194</c:v>
                </c:pt>
                <c:pt idx="1010">
                  <c:v>6.1999000000000004</c:v>
                </c:pt>
                <c:pt idx="1011">
                  <c:v>6.2062999999999997</c:v>
                </c:pt>
                <c:pt idx="1012">
                  <c:v>6.2133000000000003</c:v>
                </c:pt>
                <c:pt idx="1013">
                  <c:v>6.2207999999999997</c:v>
                </c:pt>
                <c:pt idx="1014">
                  <c:v>6.2287999999999997</c:v>
                </c:pt>
                <c:pt idx="1015">
                  <c:v>6.2374000000000001</c:v>
                </c:pt>
                <c:pt idx="1016">
                  <c:v>6.2465000000000002</c:v>
                </c:pt>
                <c:pt idx="1017">
                  <c:v>6.2561999999999998</c:v>
                </c:pt>
                <c:pt idx="1018">
                  <c:v>6.2664999999999997</c:v>
                </c:pt>
                <c:pt idx="1019">
                  <c:v>6.2774000000000001</c:v>
                </c:pt>
                <c:pt idx="1020">
                  <c:v>6.2888000000000002</c:v>
                </c:pt>
                <c:pt idx="1021">
                  <c:v>6.3009000000000004</c:v>
                </c:pt>
                <c:pt idx="1022">
                  <c:v>6.3136000000000001</c:v>
                </c:pt>
                <c:pt idx="1023">
                  <c:v>6.3269000000000002</c:v>
                </c:pt>
              </c:numCache>
            </c:numRef>
          </c:val>
          <c:smooth val="0"/>
          <c:extLst>
            <c:ext xmlns:c16="http://schemas.microsoft.com/office/drawing/2014/chart" uri="{C3380CC4-5D6E-409C-BE32-E72D297353CC}">
              <c16:uniqueId val="{00000001-2B4C-4E05-9EA6-443F8F8DD054}"/>
            </c:ext>
          </c:extLst>
        </c:ser>
        <c:ser>
          <c:idx val="2"/>
          <c:order val="2"/>
          <c:spPr>
            <a:ln w="44450" cap="rnd">
              <a:solidFill>
                <a:schemeClr val="accent3"/>
              </a:solidFill>
              <a:round/>
            </a:ln>
            <a:effectLst/>
          </c:spPr>
          <c:marker>
            <c:symbol val="none"/>
          </c:marker>
          <c:val>
            <c:numRef>
              <c:f>Sheet1!$C$9:$AML$9</c:f>
              <c:numCache>
                <c:formatCode>General</c:formatCode>
                <c:ptCount val="1024"/>
                <c:pt idx="0">
                  <c:v>8.9501000000000008</c:v>
                </c:pt>
                <c:pt idx="1">
                  <c:v>8.9585000000000008</c:v>
                </c:pt>
                <c:pt idx="2">
                  <c:v>8.9665999999999997</c:v>
                </c:pt>
                <c:pt idx="3">
                  <c:v>8.9743999999999993</c:v>
                </c:pt>
                <c:pt idx="4">
                  <c:v>8.9818999999999996</c:v>
                </c:pt>
                <c:pt idx="5">
                  <c:v>8.9892000000000003</c:v>
                </c:pt>
                <c:pt idx="6">
                  <c:v>8.9962</c:v>
                </c:pt>
                <c:pt idx="7">
                  <c:v>9.0030000000000001</c:v>
                </c:pt>
                <c:pt idx="8">
                  <c:v>9.0096000000000007</c:v>
                </c:pt>
                <c:pt idx="9">
                  <c:v>9.0159000000000002</c:v>
                </c:pt>
                <c:pt idx="10">
                  <c:v>9.0221</c:v>
                </c:pt>
                <c:pt idx="11">
                  <c:v>9.0280000000000005</c:v>
                </c:pt>
                <c:pt idx="12">
                  <c:v>9.0337999999999994</c:v>
                </c:pt>
                <c:pt idx="13">
                  <c:v>9.0394000000000005</c:v>
                </c:pt>
                <c:pt idx="14">
                  <c:v>9.0449000000000002</c:v>
                </c:pt>
                <c:pt idx="15">
                  <c:v>9.0502000000000002</c:v>
                </c:pt>
                <c:pt idx="16">
                  <c:v>9.0554000000000006</c:v>
                </c:pt>
                <c:pt idx="17">
                  <c:v>9.0603999999999996</c:v>
                </c:pt>
                <c:pt idx="18">
                  <c:v>9.0654000000000003</c:v>
                </c:pt>
                <c:pt idx="19">
                  <c:v>9.0702999999999996</c:v>
                </c:pt>
                <c:pt idx="20">
                  <c:v>9.0751000000000008</c:v>
                </c:pt>
                <c:pt idx="21">
                  <c:v>9.0798000000000005</c:v>
                </c:pt>
                <c:pt idx="22">
                  <c:v>9.0845000000000002</c:v>
                </c:pt>
                <c:pt idx="23">
                  <c:v>9.0891000000000002</c:v>
                </c:pt>
                <c:pt idx="24">
                  <c:v>9.0937000000000001</c:v>
                </c:pt>
                <c:pt idx="25">
                  <c:v>9.0982000000000003</c:v>
                </c:pt>
                <c:pt idx="26">
                  <c:v>9.1028000000000002</c:v>
                </c:pt>
                <c:pt idx="27">
                  <c:v>9.1074000000000002</c:v>
                </c:pt>
                <c:pt idx="28">
                  <c:v>9.1119000000000003</c:v>
                </c:pt>
                <c:pt idx="29">
                  <c:v>9.1165000000000003</c:v>
                </c:pt>
                <c:pt idx="30">
                  <c:v>9.1211000000000002</c:v>
                </c:pt>
                <c:pt idx="31">
                  <c:v>9.1257999999999999</c:v>
                </c:pt>
                <c:pt idx="32">
                  <c:v>9.1305999999999994</c:v>
                </c:pt>
                <c:pt idx="33">
                  <c:v>9.1354000000000006</c:v>
                </c:pt>
                <c:pt idx="34">
                  <c:v>9.1403999999999996</c:v>
                </c:pt>
                <c:pt idx="35">
                  <c:v>9.1454000000000004</c:v>
                </c:pt>
                <c:pt idx="36">
                  <c:v>9.1507000000000005</c:v>
                </c:pt>
                <c:pt idx="37">
                  <c:v>9.1560000000000006</c:v>
                </c:pt>
                <c:pt idx="38">
                  <c:v>9.1616</c:v>
                </c:pt>
                <c:pt idx="39">
                  <c:v>9.1673000000000009</c:v>
                </c:pt>
                <c:pt idx="40">
                  <c:v>9.1732999999999993</c:v>
                </c:pt>
                <c:pt idx="41">
                  <c:v>9.1793999999999993</c:v>
                </c:pt>
                <c:pt idx="42">
                  <c:v>9.1858000000000004</c:v>
                </c:pt>
                <c:pt idx="43">
                  <c:v>9.1925000000000008</c:v>
                </c:pt>
                <c:pt idx="44">
                  <c:v>9.1994000000000007</c:v>
                </c:pt>
                <c:pt idx="45">
                  <c:v>9.2065000000000001</c:v>
                </c:pt>
                <c:pt idx="46">
                  <c:v>9.2139000000000006</c:v>
                </c:pt>
                <c:pt idx="47">
                  <c:v>9.2216000000000005</c:v>
                </c:pt>
                <c:pt idx="48">
                  <c:v>9.2294999999999998</c:v>
                </c:pt>
                <c:pt idx="49">
                  <c:v>9.2377000000000002</c:v>
                </c:pt>
                <c:pt idx="50">
                  <c:v>9.2462</c:v>
                </c:pt>
                <c:pt idx="51">
                  <c:v>9.2548999999999992</c:v>
                </c:pt>
                <c:pt idx="52">
                  <c:v>9.2637999999999998</c:v>
                </c:pt>
                <c:pt idx="53">
                  <c:v>9.2728999999999999</c:v>
                </c:pt>
                <c:pt idx="54">
                  <c:v>9.2822999999999993</c:v>
                </c:pt>
                <c:pt idx="55">
                  <c:v>9.2918000000000003</c:v>
                </c:pt>
                <c:pt idx="56">
                  <c:v>9.3016000000000005</c:v>
                </c:pt>
                <c:pt idx="57">
                  <c:v>9.3114000000000008</c:v>
                </c:pt>
                <c:pt idx="58">
                  <c:v>9.3214000000000006</c:v>
                </c:pt>
                <c:pt idx="59">
                  <c:v>9.3315000000000001</c:v>
                </c:pt>
                <c:pt idx="60">
                  <c:v>9.3416999999999994</c:v>
                </c:pt>
                <c:pt idx="61">
                  <c:v>9.3519000000000005</c:v>
                </c:pt>
                <c:pt idx="62">
                  <c:v>9.3620999999999999</c:v>
                </c:pt>
                <c:pt idx="63">
                  <c:v>9.3722999999999992</c:v>
                </c:pt>
                <c:pt idx="64">
                  <c:v>9.3824000000000005</c:v>
                </c:pt>
                <c:pt idx="65">
                  <c:v>9.3925000000000001</c:v>
                </c:pt>
                <c:pt idx="66">
                  <c:v>9.4024999999999999</c:v>
                </c:pt>
                <c:pt idx="67">
                  <c:v>9.4123999999999999</c:v>
                </c:pt>
                <c:pt idx="68">
                  <c:v>9.4222000000000001</c:v>
                </c:pt>
                <c:pt idx="69">
                  <c:v>9.4318000000000008</c:v>
                </c:pt>
                <c:pt idx="70">
                  <c:v>9.4412000000000003</c:v>
                </c:pt>
                <c:pt idx="71">
                  <c:v>9.4504000000000001</c:v>
                </c:pt>
                <c:pt idx="72">
                  <c:v>9.4594000000000005</c:v>
                </c:pt>
                <c:pt idx="73">
                  <c:v>9.4681999999999995</c:v>
                </c:pt>
                <c:pt idx="74">
                  <c:v>9.4768000000000008</c:v>
                </c:pt>
                <c:pt idx="75">
                  <c:v>9.4852000000000007</c:v>
                </c:pt>
                <c:pt idx="76">
                  <c:v>9.4932999999999996</c:v>
                </c:pt>
                <c:pt idx="77">
                  <c:v>9.5012000000000008</c:v>
                </c:pt>
                <c:pt idx="78">
                  <c:v>9.5089000000000006</c:v>
                </c:pt>
                <c:pt idx="79">
                  <c:v>9.5162999999999993</c:v>
                </c:pt>
                <c:pt idx="80">
                  <c:v>9.5236000000000001</c:v>
                </c:pt>
                <c:pt idx="81">
                  <c:v>9.5306999999999995</c:v>
                </c:pt>
                <c:pt idx="82">
                  <c:v>9.5374999999999996</c:v>
                </c:pt>
                <c:pt idx="83">
                  <c:v>9.5442</c:v>
                </c:pt>
                <c:pt idx="84">
                  <c:v>9.5508000000000006</c:v>
                </c:pt>
                <c:pt idx="85">
                  <c:v>9.5571999999999999</c:v>
                </c:pt>
                <c:pt idx="86">
                  <c:v>9.5635999999999992</c:v>
                </c:pt>
                <c:pt idx="87">
                  <c:v>9.5698000000000008</c:v>
                </c:pt>
                <c:pt idx="88">
                  <c:v>9.5760000000000005</c:v>
                </c:pt>
                <c:pt idx="89">
                  <c:v>9.5822000000000003</c:v>
                </c:pt>
                <c:pt idx="90">
                  <c:v>9.5883000000000003</c:v>
                </c:pt>
                <c:pt idx="91">
                  <c:v>9.5944000000000003</c:v>
                </c:pt>
                <c:pt idx="92">
                  <c:v>9.6006</c:v>
                </c:pt>
                <c:pt idx="93">
                  <c:v>9.6067</c:v>
                </c:pt>
                <c:pt idx="94">
                  <c:v>9.6128999999999998</c:v>
                </c:pt>
                <c:pt idx="95">
                  <c:v>9.6191999999999993</c:v>
                </c:pt>
                <c:pt idx="96">
                  <c:v>9.6256000000000004</c:v>
                </c:pt>
                <c:pt idx="97">
                  <c:v>9.6319999999999997</c:v>
                </c:pt>
                <c:pt idx="98">
                  <c:v>9.6385000000000005</c:v>
                </c:pt>
                <c:pt idx="99">
                  <c:v>9.6449999999999996</c:v>
                </c:pt>
                <c:pt idx="100">
                  <c:v>9.6516999999999999</c:v>
                </c:pt>
                <c:pt idx="101">
                  <c:v>9.6584000000000003</c:v>
                </c:pt>
                <c:pt idx="102">
                  <c:v>9.6652000000000005</c:v>
                </c:pt>
                <c:pt idx="103">
                  <c:v>9.6720000000000006</c:v>
                </c:pt>
                <c:pt idx="104">
                  <c:v>9.6789000000000005</c:v>
                </c:pt>
                <c:pt idx="105">
                  <c:v>9.6859000000000002</c:v>
                </c:pt>
                <c:pt idx="106">
                  <c:v>9.6928999999999998</c:v>
                </c:pt>
                <c:pt idx="107">
                  <c:v>9.6998999999999995</c:v>
                </c:pt>
                <c:pt idx="108">
                  <c:v>9.7070000000000007</c:v>
                </c:pt>
                <c:pt idx="109">
                  <c:v>9.7140000000000004</c:v>
                </c:pt>
                <c:pt idx="110">
                  <c:v>9.7209000000000003</c:v>
                </c:pt>
                <c:pt idx="111">
                  <c:v>9.7279</c:v>
                </c:pt>
                <c:pt idx="112">
                  <c:v>9.7347000000000001</c:v>
                </c:pt>
                <c:pt idx="113">
                  <c:v>9.7415000000000003</c:v>
                </c:pt>
                <c:pt idx="114">
                  <c:v>9.7481000000000009</c:v>
                </c:pt>
                <c:pt idx="115">
                  <c:v>9.7545999999999999</c:v>
                </c:pt>
                <c:pt idx="116">
                  <c:v>9.7609999999999992</c:v>
                </c:pt>
                <c:pt idx="117">
                  <c:v>9.7672000000000008</c:v>
                </c:pt>
                <c:pt idx="118">
                  <c:v>9.7731999999999992</c:v>
                </c:pt>
                <c:pt idx="119">
                  <c:v>9.7789999999999999</c:v>
                </c:pt>
                <c:pt idx="120">
                  <c:v>9.7844999999999995</c:v>
                </c:pt>
                <c:pt idx="121">
                  <c:v>9.7898999999999994</c:v>
                </c:pt>
                <c:pt idx="122">
                  <c:v>9.7949999999999999</c:v>
                </c:pt>
                <c:pt idx="123">
                  <c:v>9.7999000000000009</c:v>
                </c:pt>
                <c:pt idx="124">
                  <c:v>9.8045000000000009</c:v>
                </c:pt>
                <c:pt idx="125">
                  <c:v>9.8088999999999995</c:v>
                </c:pt>
                <c:pt idx="126">
                  <c:v>9.8130000000000006</c:v>
                </c:pt>
                <c:pt idx="127">
                  <c:v>9.8169000000000004</c:v>
                </c:pt>
                <c:pt idx="128">
                  <c:v>9.8204999999999991</c:v>
                </c:pt>
                <c:pt idx="129">
                  <c:v>9.8238000000000003</c:v>
                </c:pt>
                <c:pt idx="130">
                  <c:v>9.827</c:v>
                </c:pt>
                <c:pt idx="131">
                  <c:v>9.8299000000000003</c:v>
                </c:pt>
                <c:pt idx="132">
                  <c:v>9.8325999999999993</c:v>
                </c:pt>
                <c:pt idx="133">
                  <c:v>9.8351000000000006</c:v>
                </c:pt>
                <c:pt idx="134">
                  <c:v>9.8375000000000004</c:v>
                </c:pt>
                <c:pt idx="135">
                  <c:v>9.8397000000000006</c:v>
                </c:pt>
                <c:pt idx="136">
                  <c:v>9.8416999999999994</c:v>
                </c:pt>
                <c:pt idx="137">
                  <c:v>9.8436000000000003</c:v>
                </c:pt>
                <c:pt idx="138">
                  <c:v>9.8453999999999997</c:v>
                </c:pt>
                <c:pt idx="139">
                  <c:v>9.8470999999999993</c:v>
                </c:pt>
                <c:pt idx="140">
                  <c:v>9.8488000000000007</c:v>
                </c:pt>
                <c:pt idx="141">
                  <c:v>9.8504000000000005</c:v>
                </c:pt>
                <c:pt idx="142">
                  <c:v>9.8520000000000003</c:v>
                </c:pt>
                <c:pt idx="143">
                  <c:v>9.8536000000000001</c:v>
                </c:pt>
                <c:pt idx="144">
                  <c:v>9.8552</c:v>
                </c:pt>
                <c:pt idx="145">
                  <c:v>9.8568999999999996</c:v>
                </c:pt>
                <c:pt idx="146">
                  <c:v>9.8585999999999991</c:v>
                </c:pt>
                <c:pt idx="147">
                  <c:v>9.8604000000000003</c:v>
                </c:pt>
                <c:pt idx="148">
                  <c:v>9.8624000000000009</c:v>
                </c:pt>
                <c:pt idx="149">
                  <c:v>9.8643999999999998</c:v>
                </c:pt>
                <c:pt idx="150">
                  <c:v>9.8665000000000003</c:v>
                </c:pt>
                <c:pt idx="151">
                  <c:v>9.8689</c:v>
                </c:pt>
                <c:pt idx="152">
                  <c:v>9.8712999999999997</c:v>
                </c:pt>
                <c:pt idx="153">
                  <c:v>9.8740000000000006</c:v>
                </c:pt>
                <c:pt idx="154">
                  <c:v>9.8768999999999991</c:v>
                </c:pt>
                <c:pt idx="155">
                  <c:v>9.8798999999999992</c:v>
                </c:pt>
                <c:pt idx="156">
                  <c:v>9.8832000000000004</c:v>
                </c:pt>
                <c:pt idx="157">
                  <c:v>9.8866999999999994</c:v>
                </c:pt>
                <c:pt idx="158">
                  <c:v>9.8904999999999994</c:v>
                </c:pt>
                <c:pt idx="159">
                  <c:v>9.8945000000000007</c:v>
                </c:pt>
                <c:pt idx="160">
                  <c:v>9.8986999999999998</c:v>
                </c:pt>
                <c:pt idx="161">
                  <c:v>9.9031000000000002</c:v>
                </c:pt>
                <c:pt idx="162">
                  <c:v>9.9077999999999999</c:v>
                </c:pt>
                <c:pt idx="163">
                  <c:v>9.9128000000000007</c:v>
                </c:pt>
                <c:pt idx="164">
                  <c:v>9.9179999999999993</c:v>
                </c:pt>
                <c:pt idx="165">
                  <c:v>9.9234000000000009</c:v>
                </c:pt>
                <c:pt idx="166">
                  <c:v>9.9291</c:v>
                </c:pt>
                <c:pt idx="167">
                  <c:v>9.9350000000000005</c:v>
                </c:pt>
                <c:pt idx="168">
                  <c:v>9.9411000000000005</c:v>
                </c:pt>
                <c:pt idx="169">
                  <c:v>9.9474</c:v>
                </c:pt>
                <c:pt idx="170">
                  <c:v>9.9540000000000006</c:v>
                </c:pt>
                <c:pt idx="171">
                  <c:v>9.9606999999999992</c:v>
                </c:pt>
                <c:pt idx="172">
                  <c:v>9.9677000000000007</c:v>
                </c:pt>
                <c:pt idx="173">
                  <c:v>9.9748000000000001</c:v>
                </c:pt>
                <c:pt idx="174">
                  <c:v>9.9820999999999991</c:v>
                </c:pt>
                <c:pt idx="175">
                  <c:v>9.9895999999999994</c:v>
                </c:pt>
                <c:pt idx="176">
                  <c:v>9.9971999999999994</c:v>
                </c:pt>
                <c:pt idx="177">
                  <c:v>10.004899999999999</c:v>
                </c:pt>
                <c:pt idx="178">
                  <c:v>10.0128</c:v>
                </c:pt>
                <c:pt idx="179">
                  <c:v>10.0207</c:v>
                </c:pt>
                <c:pt idx="180">
                  <c:v>10.0288</c:v>
                </c:pt>
                <c:pt idx="181">
                  <c:v>10.036999999999999</c:v>
                </c:pt>
                <c:pt idx="182">
                  <c:v>10.045199999999999</c:v>
                </c:pt>
                <c:pt idx="183">
                  <c:v>10.0535</c:v>
                </c:pt>
                <c:pt idx="184">
                  <c:v>10.0618</c:v>
                </c:pt>
                <c:pt idx="185">
                  <c:v>10.0702</c:v>
                </c:pt>
                <c:pt idx="186">
                  <c:v>10.0786</c:v>
                </c:pt>
                <c:pt idx="187">
                  <c:v>10.087</c:v>
                </c:pt>
                <c:pt idx="188">
                  <c:v>10.0954</c:v>
                </c:pt>
                <c:pt idx="189">
                  <c:v>10.1038</c:v>
                </c:pt>
                <c:pt idx="190">
                  <c:v>10.1122</c:v>
                </c:pt>
                <c:pt idx="191">
                  <c:v>10.1206</c:v>
                </c:pt>
                <c:pt idx="192">
                  <c:v>10.129</c:v>
                </c:pt>
                <c:pt idx="193">
                  <c:v>10.1373</c:v>
                </c:pt>
                <c:pt idx="194">
                  <c:v>10.1456</c:v>
                </c:pt>
                <c:pt idx="195">
                  <c:v>10.1538</c:v>
                </c:pt>
                <c:pt idx="196">
                  <c:v>10.161999999999999</c:v>
                </c:pt>
                <c:pt idx="197">
                  <c:v>10.170199999999999</c:v>
                </c:pt>
                <c:pt idx="198">
                  <c:v>10.1783</c:v>
                </c:pt>
                <c:pt idx="199">
                  <c:v>10.186399999999999</c:v>
                </c:pt>
                <c:pt idx="200">
                  <c:v>10.1945</c:v>
                </c:pt>
                <c:pt idx="201">
                  <c:v>10.202500000000001</c:v>
                </c:pt>
                <c:pt idx="202">
                  <c:v>10.2105</c:v>
                </c:pt>
                <c:pt idx="203">
                  <c:v>10.218399999999999</c:v>
                </c:pt>
                <c:pt idx="204">
                  <c:v>10.2262</c:v>
                </c:pt>
                <c:pt idx="205">
                  <c:v>10.2339</c:v>
                </c:pt>
                <c:pt idx="206">
                  <c:v>10.2416</c:v>
                </c:pt>
                <c:pt idx="207">
                  <c:v>10.249000000000001</c:v>
                </c:pt>
                <c:pt idx="208">
                  <c:v>10.256399999999999</c:v>
                </c:pt>
                <c:pt idx="209">
                  <c:v>10.2637</c:v>
                </c:pt>
                <c:pt idx="210">
                  <c:v>10.270799999999999</c:v>
                </c:pt>
                <c:pt idx="211">
                  <c:v>10.277699999999999</c:v>
                </c:pt>
                <c:pt idx="212">
                  <c:v>10.284599999999999</c:v>
                </c:pt>
                <c:pt idx="213">
                  <c:v>10.2913</c:v>
                </c:pt>
                <c:pt idx="214">
                  <c:v>10.2979</c:v>
                </c:pt>
                <c:pt idx="215">
                  <c:v>10.3043</c:v>
                </c:pt>
                <c:pt idx="216">
                  <c:v>10.310600000000001</c:v>
                </c:pt>
                <c:pt idx="217">
                  <c:v>10.316800000000001</c:v>
                </c:pt>
                <c:pt idx="218">
                  <c:v>10.322900000000001</c:v>
                </c:pt>
                <c:pt idx="219">
                  <c:v>10.328900000000001</c:v>
                </c:pt>
                <c:pt idx="220">
                  <c:v>10.3347</c:v>
                </c:pt>
                <c:pt idx="221">
                  <c:v>10.340400000000001</c:v>
                </c:pt>
                <c:pt idx="222">
                  <c:v>10.346</c:v>
                </c:pt>
                <c:pt idx="223">
                  <c:v>10.351599999999999</c:v>
                </c:pt>
                <c:pt idx="224">
                  <c:v>10.356999999999999</c:v>
                </c:pt>
                <c:pt idx="225">
                  <c:v>10.362299999999999</c:v>
                </c:pt>
                <c:pt idx="226">
                  <c:v>10.3675</c:v>
                </c:pt>
                <c:pt idx="227">
                  <c:v>10.3726</c:v>
                </c:pt>
                <c:pt idx="228">
                  <c:v>10.377700000000001</c:v>
                </c:pt>
                <c:pt idx="229">
                  <c:v>10.3827</c:v>
                </c:pt>
                <c:pt idx="230">
                  <c:v>10.387599999999999</c:v>
                </c:pt>
                <c:pt idx="231">
                  <c:v>10.3924</c:v>
                </c:pt>
                <c:pt idx="232">
                  <c:v>10.3972</c:v>
                </c:pt>
                <c:pt idx="233">
                  <c:v>10.4018</c:v>
                </c:pt>
                <c:pt idx="234">
                  <c:v>10.406499999999999</c:v>
                </c:pt>
                <c:pt idx="235">
                  <c:v>10.411</c:v>
                </c:pt>
                <c:pt idx="236">
                  <c:v>10.4155</c:v>
                </c:pt>
                <c:pt idx="237">
                  <c:v>10.4199</c:v>
                </c:pt>
                <c:pt idx="238">
                  <c:v>10.424199999999999</c:v>
                </c:pt>
                <c:pt idx="239">
                  <c:v>10.4285</c:v>
                </c:pt>
                <c:pt idx="240">
                  <c:v>10.432700000000001</c:v>
                </c:pt>
                <c:pt idx="241">
                  <c:v>10.4368</c:v>
                </c:pt>
                <c:pt idx="242">
                  <c:v>10.440799999999999</c:v>
                </c:pt>
                <c:pt idx="243">
                  <c:v>10.444800000000001</c:v>
                </c:pt>
                <c:pt idx="244">
                  <c:v>10.448700000000001</c:v>
                </c:pt>
                <c:pt idx="245">
                  <c:v>10.452500000000001</c:v>
                </c:pt>
                <c:pt idx="246">
                  <c:v>10.456199999999999</c:v>
                </c:pt>
                <c:pt idx="247">
                  <c:v>10.4598</c:v>
                </c:pt>
                <c:pt idx="248">
                  <c:v>10.4633</c:v>
                </c:pt>
                <c:pt idx="249">
                  <c:v>10.466699999999999</c:v>
                </c:pt>
                <c:pt idx="250">
                  <c:v>10.47</c:v>
                </c:pt>
                <c:pt idx="251">
                  <c:v>10.473100000000001</c:v>
                </c:pt>
                <c:pt idx="252">
                  <c:v>10.475899999999999</c:v>
                </c:pt>
                <c:pt idx="253">
                  <c:v>10.4785</c:v>
                </c:pt>
                <c:pt idx="254">
                  <c:v>10.480700000000001</c:v>
                </c:pt>
                <c:pt idx="255">
                  <c:v>10.482699999999999</c:v>
                </c:pt>
                <c:pt idx="256">
                  <c:v>10.484299999999999</c:v>
                </c:pt>
                <c:pt idx="257">
                  <c:v>10.4856</c:v>
                </c:pt>
                <c:pt idx="258">
                  <c:v>10.486599999999999</c:v>
                </c:pt>
                <c:pt idx="259">
                  <c:v>10.487299999999999</c:v>
                </c:pt>
                <c:pt idx="260">
                  <c:v>10.4878</c:v>
                </c:pt>
                <c:pt idx="261">
                  <c:v>10.4879</c:v>
                </c:pt>
                <c:pt idx="262">
                  <c:v>10.4878</c:v>
                </c:pt>
                <c:pt idx="263">
                  <c:v>10.487400000000001</c:v>
                </c:pt>
                <c:pt idx="264">
                  <c:v>10.486699999999999</c:v>
                </c:pt>
                <c:pt idx="265">
                  <c:v>10.485900000000001</c:v>
                </c:pt>
                <c:pt idx="266">
                  <c:v>10.4848</c:v>
                </c:pt>
                <c:pt idx="267">
                  <c:v>10.483599999999999</c:v>
                </c:pt>
                <c:pt idx="268">
                  <c:v>10.482099999999999</c:v>
                </c:pt>
                <c:pt idx="269">
                  <c:v>10.480599999999999</c:v>
                </c:pt>
                <c:pt idx="270">
                  <c:v>10.478899999999999</c:v>
                </c:pt>
                <c:pt idx="271">
                  <c:v>10.477</c:v>
                </c:pt>
                <c:pt idx="272">
                  <c:v>10.475200000000001</c:v>
                </c:pt>
                <c:pt idx="273">
                  <c:v>10.4732</c:v>
                </c:pt>
                <c:pt idx="274">
                  <c:v>10.471299999999999</c:v>
                </c:pt>
                <c:pt idx="275">
                  <c:v>10.4693</c:v>
                </c:pt>
                <c:pt idx="276">
                  <c:v>10.4673</c:v>
                </c:pt>
                <c:pt idx="277">
                  <c:v>10.465400000000001</c:v>
                </c:pt>
                <c:pt idx="278">
                  <c:v>10.4635</c:v>
                </c:pt>
                <c:pt idx="279">
                  <c:v>10.461600000000001</c:v>
                </c:pt>
                <c:pt idx="280">
                  <c:v>10.4598</c:v>
                </c:pt>
                <c:pt idx="281">
                  <c:v>10.4581</c:v>
                </c:pt>
                <c:pt idx="282">
                  <c:v>10.4565</c:v>
                </c:pt>
                <c:pt idx="283">
                  <c:v>10.4549</c:v>
                </c:pt>
                <c:pt idx="284">
                  <c:v>10.4535</c:v>
                </c:pt>
                <c:pt idx="285">
                  <c:v>10.4521</c:v>
                </c:pt>
                <c:pt idx="286">
                  <c:v>10.450699999999999</c:v>
                </c:pt>
                <c:pt idx="287">
                  <c:v>10.4495</c:v>
                </c:pt>
                <c:pt idx="288">
                  <c:v>10.4483</c:v>
                </c:pt>
                <c:pt idx="289">
                  <c:v>10.447100000000001</c:v>
                </c:pt>
                <c:pt idx="290">
                  <c:v>10.446</c:v>
                </c:pt>
                <c:pt idx="291">
                  <c:v>10.445</c:v>
                </c:pt>
                <c:pt idx="292">
                  <c:v>10.443899999999999</c:v>
                </c:pt>
                <c:pt idx="293">
                  <c:v>10.4428</c:v>
                </c:pt>
                <c:pt idx="294">
                  <c:v>10.441599999999999</c:v>
                </c:pt>
                <c:pt idx="295">
                  <c:v>10.4405</c:v>
                </c:pt>
                <c:pt idx="296">
                  <c:v>10.4392</c:v>
                </c:pt>
                <c:pt idx="297">
                  <c:v>10.437799999999999</c:v>
                </c:pt>
                <c:pt idx="298">
                  <c:v>10.436399999999999</c:v>
                </c:pt>
                <c:pt idx="299">
                  <c:v>10.434699999999999</c:v>
                </c:pt>
                <c:pt idx="300">
                  <c:v>10.433</c:v>
                </c:pt>
                <c:pt idx="301">
                  <c:v>10.431000000000001</c:v>
                </c:pt>
                <c:pt idx="302">
                  <c:v>10.428800000000001</c:v>
                </c:pt>
                <c:pt idx="303">
                  <c:v>10.426399999999999</c:v>
                </c:pt>
                <c:pt idx="304">
                  <c:v>10.4237</c:v>
                </c:pt>
                <c:pt idx="305">
                  <c:v>10.4208</c:v>
                </c:pt>
                <c:pt idx="306">
                  <c:v>10.4177</c:v>
                </c:pt>
                <c:pt idx="307">
                  <c:v>10.414400000000001</c:v>
                </c:pt>
                <c:pt idx="308">
                  <c:v>10.4109</c:v>
                </c:pt>
                <c:pt idx="309">
                  <c:v>10.407299999999999</c:v>
                </c:pt>
                <c:pt idx="310">
                  <c:v>10.403499999999999</c:v>
                </c:pt>
                <c:pt idx="311">
                  <c:v>10.3995</c:v>
                </c:pt>
                <c:pt idx="312">
                  <c:v>10.395300000000001</c:v>
                </c:pt>
                <c:pt idx="313">
                  <c:v>10.3911</c:v>
                </c:pt>
                <c:pt idx="314">
                  <c:v>10.386800000000001</c:v>
                </c:pt>
                <c:pt idx="315">
                  <c:v>10.382300000000001</c:v>
                </c:pt>
                <c:pt idx="316">
                  <c:v>10.377800000000001</c:v>
                </c:pt>
                <c:pt idx="317">
                  <c:v>10.3733</c:v>
                </c:pt>
                <c:pt idx="318">
                  <c:v>10.3687</c:v>
                </c:pt>
                <c:pt idx="319">
                  <c:v>10.364100000000001</c:v>
                </c:pt>
                <c:pt idx="320">
                  <c:v>10.359500000000001</c:v>
                </c:pt>
                <c:pt idx="321">
                  <c:v>10.354900000000001</c:v>
                </c:pt>
                <c:pt idx="322">
                  <c:v>10.3504</c:v>
                </c:pt>
                <c:pt idx="323">
                  <c:v>10.346</c:v>
                </c:pt>
                <c:pt idx="324">
                  <c:v>10.3416</c:v>
                </c:pt>
                <c:pt idx="325">
                  <c:v>10.337299999999999</c:v>
                </c:pt>
                <c:pt idx="326">
                  <c:v>10.3332</c:v>
                </c:pt>
                <c:pt idx="327">
                  <c:v>10.3291</c:v>
                </c:pt>
                <c:pt idx="328">
                  <c:v>10.325200000000001</c:v>
                </c:pt>
                <c:pt idx="329">
                  <c:v>10.3215</c:v>
                </c:pt>
                <c:pt idx="330">
                  <c:v>10.3179</c:v>
                </c:pt>
                <c:pt idx="331">
                  <c:v>10.314399999999999</c:v>
                </c:pt>
                <c:pt idx="332">
                  <c:v>10.311</c:v>
                </c:pt>
                <c:pt idx="333">
                  <c:v>10.3078</c:v>
                </c:pt>
                <c:pt idx="334">
                  <c:v>10.3047</c:v>
                </c:pt>
                <c:pt idx="335">
                  <c:v>10.3018</c:v>
                </c:pt>
                <c:pt idx="336">
                  <c:v>10.298999999999999</c:v>
                </c:pt>
                <c:pt idx="337">
                  <c:v>10.2963</c:v>
                </c:pt>
                <c:pt idx="338">
                  <c:v>10.293699999999999</c:v>
                </c:pt>
                <c:pt idx="339">
                  <c:v>10.2913</c:v>
                </c:pt>
                <c:pt idx="340">
                  <c:v>10.2889</c:v>
                </c:pt>
                <c:pt idx="341">
                  <c:v>10.2867</c:v>
                </c:pt>
                <c:pt idx="342">
                  <c:v>10.2845</c:v>
                </c:pt>
                <c:pt idx="343">
                  <c:v>10.282399999999999</c:v>
                </c:pt>
                <c:pt idx="344">
                  <c:v>10.2804</c:v>
                </c:pt>
                <c:pt idx="345">
                  <c:v>10.278499999999999</c:v>
                </c:pt>
                <c:pt idx="346">
                  <c:v>10.2766</c:v>
                </c:pt>
                <c:pt idx="347">
                  <c:v>10.274799999999999</c:v>
                </c:pt>
                <c:pt idx="348">
                  <c:v>10.273</c:v>
                </c:pt>
                <c:pt idx="349">
                  <c:v>10.2712</c:v>
                </c:pt>
                <c:pt idx="350">
                  <c:v>10.269500000000001</c:v>
                </c:pt>
                <c:pt idx="351">
                  <c:v>10.267799999999999</c:v>
                </c:pt>
                <c:pt idx="352">
                  <c:v>10.2661</c:v>
                </c:pt>
                <c:pt idx="353">
                  <c:v>10.2644</c:v>
                </c:pt>
                <c:pt idx="354">
                  <c:v>10.262599999999999</c:v>
                </c:pt>
                <c:pt idx="355">
                  <c:v>10.260899999999999</c:v>
                </c:pt>
                <c:pt idx="356">
                  <c:v>10.2592</c:v>
                </c:pt>
                <c:pt idx="357">
                  <c:v>10.257400000000001</c:v>
                </c:pt>
                <c:pt idx="358">
                  <c:v>10.2555</c:v>
                </c:pt>
                <c:pt idx="359">
                  <c:v>10.2536</c:v>
                </c:pt>
                <c:pt idx="360">
                  <c:v>10.2517</c:v>
                </c:pt>
                <c:pt idx="361">
                  <c:v>10.249700000000001</c:v>
                </c:pt>
                <c:pt idx="362">
                  <c:v>10.2476</c:v>
                </c:pt>
                <c:pt idx="363">
                  <c:v>10.2453</c:v>
                </c:pt>
                <c:pt idx="364">
                  <c:v>10.243</c:v>
                </c:pt>
                <c:pt idx="365">
                  <c:v>10.240600000000001</c:v>
                </c:pt>
                <c:pt idx="366">
                  <c:v>10.238</c:v>
                </c:pt>
                <c:pt idx="367">
                  <c:v>10.235300000000001</c:v>
                </c:pt>
                <c:pt idx="368">
                  <c:v>10.2324</c:v>
                </c:pt>
                <c:pt idx="369">
                  <c:v>10.2294</c:v>
                </c:pt>
                <c:pt idx="370">
                  <c:v>10.226100000000001</c:v>
                </c:pt>
                <c:pt idx="371">
                  <c:v>10.2227</c:v>
                </c:pt>
                <c:pt idx="372">
                  <c:v>10.218999999999999</c:v>
                </c:pt>
                <c:pt idx="373">
                  <c:v>10.215199999999999</c:v>
                </c:pt>
                <c:pt idx="374">
                  <c:v>10.2111</c:v>
                </c:pt>
                <c:pt idx="375">
                  <c:v>10.206799999999999</c:v>
                </c:pt>
                <c:pt idx="376">
                  <c:v>10.202299999999999</c:v>
                </c:pt>
                <c:pt idx="377">
                  <c:v>10.1975</c:v>
                </c:pt>
                <c:pt idx="378">
                  <c:v>10.192399999999999</c:v>
                </c:pt>
                <c:pt idx="379">
                  <c:v>10.187100000000001</c:v>
                </c:pt>
                <c:pt idx="380">
                  <c:v>10.1815</c:v>
                </c:pt>
                <c:pt idx="381">
                  <c:v>10.175599999999999</c:v>
                </c:pt>
                <c:pt idx="382">
                  <c:v>10.1694</c:v>
                </c:pt>
                <c:pt idx="383">
                  <c:v>10.163</c:v>
                </c:pt>
                <c:pt idx="384">
                  <c:v>10.1562</c:v>
                </c:pt>
                <c:pt idx="385">
                  <c:v>10.1492</c:v>
                </c:pt>
                <c:pt idx="386">
                  <c:v>10.1419</c:v>
                </c:pt>
                <c:pt idx="387">
                  <c:v>10.1343</c:v>
                </c:pt>
                <c:pt idx="388">
                  <c:v>10.1265</c:v>
                </c:pt>
                <c:pt idx="389">
                  <c:v>10.118399999999999</c:v>
                </c:pt>
                <c:pt idx="390">
                  <c:v>10.110099999999999</c:v>
                </c:pt>
                <c:pt idx="391">
                  <c:v>10.101599999999999</c:v>
                </c:pt>
                <c:pt idx="392">
                  <c:v>10.0929</c:v>
                </c:pt>
                <c:pt idx="393">
                  <c:v>10.084</c:v>
                </c:pt>
                <c:pt idx="394">
                  <c:v>10.0749</c:v>
                </c:pt>
                <c:pt idx="395">
                  <c:v>10.0657</c:v>
                </c:pt>
                <c:pt idx="396">
                  <c:v>10.0564</c:v>
                </c:pt>
                <c:pt idx="397">
                  <c:v>10.047000000000001</c:v>
                </c:pt>
                <c:pt idx="398">
                  <c:v>10.0375</c:v>
                </c:pt>
                <c:pt idx="399">
                  <c:v>10.028</c:v>
                </c:pt>
                <c:pt idx="400">
                  <c:v>10.0184</c:v>
                </c:pt>
                <c:pt idx="401">
                  <c:v>10.008900000000001</c:v>
                </c:pt>
                <c:pt idx="402">
                  <c:v>9.9992999999999999</c:v>
                </c:pt>
                <c:pt idx="403">
                  <c:v>9.9898000000000007</c:v>
                </c:pt>
                <c:pt idx="404">
                  <c:v>9.9803999999999995</c:v>
                </c:pt>
                <c:pt idx="405">
                  <c:v>9.9710999999999999</c:v>
                </c:pt>
                <c:pt idx="406">
                  <c:v>9.9619</c:v>
                </c:pt>
                <c:pt idx="407">
                  <c:v>9.9527999999999999</c:v>
                </c:pt>
                <c:pt idx="408">
                  <c:v>9.9438999999999993</c:v>
                </c:pt>
                <c:pt idx="409">
                  <c:v>9.9352</c:v>
                </c:pt>
                <c:pt idx="410">
                  <c:v>9.9268000000000001</c:v>
                </c:pt>
                <c:pt idx="411">
                  <c:v>9.9184999999999999</c:v>
                </c:pt>
                <c:pt idx="412">
                  <c:v>9.9105000000000008</c:v>
                </c:pt>
                <c:pt idx="413">
                  <c:v>9.9027999999999992</c:v>
                </c:pt>
                <c:pt idx="414">
                  <c:v>9.8953000000000007</c:v>
                </c:pt>
                <c:pt idx="415">
                  <c:v>9.8881999999999994</c:v>
                </c:pt>
                <c:pt idx="416">
                  <c:v>9.8812999999999995</c:v>
                </c:pt>
                <c:pt idx="417">
                  <c:v>9.8748000000000005</c:v>
                </c:pt>
                <c:pt idx="418">
                  <c:v>9.8685000000000009</c:v>
                </c:pt>
                <c:pt idx="419">
                  <c:v>9.8626000000000005</c:v>
                </c:pt>
                <c:pt idx="420">
                  <c:v>9.8568999999999996</c:v>
                </c:pt>
                <c:pt idx="421">
                  <c:v>9.8515999999999995</c:v>
                </c:pt>
                <c:pt idx="422">
                  <c:v>9.8465000000000007</c:v>
                </c:pt>
                <c:pt idx="423">
                  <c:v>9.8417999999999992</c:v>
                </c:pt>
                <c:pt idx="424">
                  <c:v>9.8373000000000008</c:v>
                </c:pt>
                <c:pt idx="425">
                  <c:v>9.8330000000000002</c:v>
                </c:pt>
                <c:pt idx="426">
                  <c:v>9.8290000000000006</c:v>
                </c:pt>
                <c:pt idx="427">
                  <c:v>9.8252000000000006</c:v>
                </c:pt>
                <c:pt idx="428">
                  <c:v>9.8216000000000001</c:v>
                </c:pt>
                <c:pt idx="429">
                  <c:v>9.8180999999999994</c:v>
                </c:pt>
                <c:pt idx="430">
                  <c:v>9.8148</c:v>
                </c:pt>
                <c:pt idx="431">
                  <c:v>9.8116000000000003</c:v>
                </c:pt>
                <c:pt idx="432">
                  <c:v>9.8085000000000004</c:v>
                </c:pt>
                <c:pt idx="433">
                  <c:v>9.8055000000000003</c:v>
                </c:pt>
                <c:pt idx="434">
                  <c:v>9.8025000000000002</c:v>
                </c:pt>
                <c:pt idx="435">
                  <c:v>9.7995000000000001</c:v>
                </c:pt>
                <c:pt idx="436">
                  <c:v>9.7964000000000002</c:v>
                </c:pt>
                <c:pt idx="437">
                  <c:v>9.7934000000000001</c:v>
                </c:pt>
                <c:pt idx="438">
                  <c:v>9.7903000000000002</c:v>
                </c:pt>
                <c:pt idx="439">
                  <c:v>9.7871000000000006</c:v>
                </c:pt>
                <c:pt idx="440">
                  <c:v>9.7837999999999994</c:v>
                </c:pt>
                <c:pt idx="441">
                  <c:v>9.7804000000000002</c:v>
                </c:pt>
                <c:pt idx="442">
                  <c:v>9.7767999999999997</c:v>
                </c:pt>
                <c:pt idx="443">
                  <c:v>9.7729999999999997</c:v>
                </c:pt>
                <c:pt idx="444">
                  <c:v>9.7690999999999999</c:v>
                </c:pt>
                <c:pt idx="445">
                  <c:v>9.7649000000000008</c:v>
                </c:pt>
                <c:pt idx="446">
                  <c:v>9.7606000000000002</c:v>
                </c:pt>
                <c:pt idx="447">
                  <c:v>9.7559000000000005</c:v>
                </c:pt>
                <c:pt idx="448">
                  <c:v>9.7510999999999992</c:v>
                </c:pt>
                <c:pt idx="449">
                  <c:v>9.7459000000000007</c:v>
                </c:pt>
                <c:pt idx="450">
                  <c:v>9.7405000000000008</c:v>
                </c:pt>
                <c:pt idx="451">
                  <c:v>9.7348999999999997</c:v>
                </c:pt>
                <c:pt idx="452">
                  <c:v>9.7288999999999994</c:v>
                </c:pt>
                <c:pt idx="453">
                  <c:v>9.7226999999999997</c:v>
                </c:pt>
                <c:pt idx="454">
                  <c:v>9.7161000000000008</c:v>
                </c:pt>
                <c:pt idx="455">
                  <c:v>9.7093000000000007</c:v>
                </c:pt>
                <c:pt idx="456">
                  <c:v>9.7021999999999995</c:v>
                </c:pt>
                <c:pt idx="457">
                  <c:v>9.6948000000000008</c:v>
                </c:pt>
                <c:pt idx="458">
                  <c:v>9.6872000000000007</c:v>
                </c:pt>
                <c:pt idx="459">
                  <c:v>9.6791999999999998</c:v>
                </c:pt>
                <c:pt idx="460">
                  <c:v>9.6709999999999994</c:v>
                </c:pt>
                <c:pt idx="461">
                  <c:v>9.6625999999999994</c:v>
                </c:pt>
                <c:pt idx="462">
                  <c:v>9.6539000000000001</c:v>
                </c:pt>
                <c:pt idx="463">
                  <c:v>9.6448999999999998</c:v>
                </c:pt>
                <c:pt idx="464">
                  <c:v>9.6356999999999999</c:v>
                </c:pt>
                <c:pt idx="465">
                  <c:v>9.6263000000000005</c:v>
                </c:pt>
                <c:pt idx="466">
                  <c:v>9.6166999999999998</c:v>
                </c:pt>
                <c:pt idx="467">
                  <c:v>9.6067999999999998</c:v>
                </c:pt>
                <c:pt idx="468">
                  <c:v>9.5968</c:v>
                </c:pt>
                <c:pt idx="469">
                  <c:v>9.5866000000000007</c:v>
                </c:pt>
                <c:pt idx="470">
                  <c:v>9.5762999999999998</c:v>
                </c:pt>
                <c:pt idx="471">
                  <c:v>9.5657999999999994</c:v>
                </c:pt>
                <c:pt idx="472">
                  <c:v>9.5550999999999995</c:v>
                </c:pt>
                <c:pt idx="473">
                  <c:v>9.5443999999999996</c:v>
                </c:pt>
                <c:pt idx="474">
                  <c:v>9.5335000000000001</c:v>
                </c:pt>
                <c:pt idx="475">
                  <c:v>9.5226000000000006</c:v>
                </c:pt>
                <c:pt idx="476">
                  <c:v>9.5115999999999996</c:v>
                </c:pt>
                <c:pt idx="477">
                  <c:v>9.5005000000000006</c:v>
                </c:pt>
                <c:pt idx="478">
                  <c:v>9.4893999999999998</c:v>
                </c:pt>
                <c:pt idx="479">
                  <c:v>9.4783000000000008</c:v>
                </c:pt>
                <c:pt idx="480">
                  <c:v>9.4672000000000001</c:v>
                </c:pt>
                <c:pt idx="481">
                  <c:v>9.4560999999999993</c:v>
                </c:pt>
                <c:pt idx="482">
                  <c:v>9.4450000000000003</c:v>
                </c:pt>
                <c:pt idx="483">
                  <c:v>9.4339999999999993</c:v>
                </c:pt>
                <c:pt idx="484">
                  <c:v>9.423</c:v>
                </c:pt>
                <c:pt idx="485">
                  <c:v>9.4122000000000003</c:v>
                </c:pt>
                <c:pt idx="486">
                  <c:v>9.4014000000000006</c:v>
                </c:pt>
                <c:pt idx="487">
                  <c:v>9.3908000000000005</c:v>
                </c:pt>
                <c:pt idx="488">
                  <c:v>9.3803000000000001</c:v>
                </c:pt>
                <c:pt idx="489">
                  <c:v>9.3699999999999992</c:v>
                </c:pt>
                <c:pt idx="490">
                  <c:v>9.3598999999999997</c:v>
                </c:pt>
                <c:pt idx="491">
                  <c:v>9.3498999999999999</c:v>
                </c:pt>
                <c:pt idx="492">
                  <c:v>9.3400999999999996</c:v>
                </c:pt>
                <c:pt idx="493">
                  <c:v>9.3306000000000004</c:v>
                </c:pt>
                <c:pt idx="494">
                  <c:v>9.3211999999999993</c:v>
                </c:pt>
                <c:pt idx="495">
                  <c:v>9.3120999999999992</c:v>
                </c:pt>
                <c:pt idx="496">
                  <c:v>9.3032000000000004</c:v>
                </c:pt>
                <c:pt idx="497">
                  <c:v>9.2944999999999993</c:v>
                </c:pt>
                <c:pt idx="498">
                  <c:v>9.2859999999999996</c:v>
                </c:pt>
                <c:pt idx="499">
                  <c:v>9.2777999999999992</c:v>
                </c:pt>
                <c:pt idx="500">
                  <c:v>9.2698</c:v>
                </c:pt>
                <c:pt idx="501">
                  <c:v>9.2620000000000005</c:v>
                </c:pt>
                <c:pt idx="502">
                  <c:v>9.2544000000000004</c:v>
                </c:pt>
                <c:pt idx="503">
                  <c:v>9.2469999999999999</c:v>
                </c:pt>
                <c:pt idx="504">
                  <c:v>9.2396999999999991</c:v>
                </c:pt>
                <c:pt idx="505">
                  <c:v>9.2326999999999995</c:v>
                </c:pt>
                <c:pt idx="506">
                  <c:v>9.2256999999999998</c:v>
                </c:pt>
                <c:pt idx="507">
                  <c:v>9.2188999999999997</c:v>
                </c:pt>
                <c:pt idx="508">
                  <c:v>9.2121999999999993</c:v>
                </c:pt>
                <c:pt idx="509">
                  <c:v>9.2056000000000004</c:v>
                </c:pt>
                <c:pt idx="510">
                  <c:v>9.1990999999999996</c:v>
                </c:pt>
                <c:pt idx="511">
                  <c:v>9.1926000000000005</c:v>
                </c:pt>
                <c:pt idx="512">
                  <c:v>9.1860999999999997</c:v>
                </c:pt>
                <c:pt idx="513">
                  <c:v>9.1796000000000006</c:v>
                </c:pt>
                <c:pt idx="514">
                  <c:v>9.1730999999999998</c:v>
                </c:pt>
                <c:pt idx="515">
                  <c:v>9.1666000000000007</c:v>
                </c:pt>
                <c:pt idx="516">
                  <c:v>9.16</c:v>
                </c:pt>
                <c:pt idx="517">
                  <c:v>9.1532999999999998</c:v>
                </c:pt>
                <c:pt idx="518">
                  <c:v>9.1464999999999996</c:v>
                </c:pt>
                <c:pt idx="519">
                  <c:v>9.1396999999999995</c:v>
                </c:pt>
                <c:pt idx="520">
                  <c:v>9.1326999999999998</c:v>
                </c:pt>
                <c:pt idx="521">
                  <c:v>9.1255000000000006</c:v>
                </c:pt>
                <c:pt idx="522">
                  <c:v>9.1182999999999996</c:v>
                </c:pt>
                <c:pt idx="523">
                  <c:v>9.1107999999999993</c:v>
                </c:pt>
                <c:pt idx="524">
                  <c:v>9.1031999999999993</c:v>
                </c:pt>
                <c:pt idx="525">
                  <c:v>9.0953999999999997</c:v>
                </c:pt>
                <c:pt idx="526">
                  <c:v>9.0874000000000006</c:v>
                </c:pt>
                <c:pt idx="527">
                  <c:v>9.0792000000000002</c:v>
                </c:pt>
                <c:pt idx="528">
                  <c:v>9.0709</c:v>
                </c:pt>
                <c:pt idx="529">
                  <c:v>9.0623000000000005</c:v>
                </c:pt>
                <c:pt idx="530">
                  <c:v>9.0535999999999994</c:v>
                </c:pt>
                <c:pt idx="531">
                  <c:v>9.0447000000000006</c:v>
                </c:pt>
                <c:pt idx="532">
                  <c:v>9.0355000000000008</c:v>
                </c:pt>
                <c:pt idx="533">
                  <c:v>9.0261999999999993</c:v>
                </c:pt>
                <c:pt idx="534">
                  <c:v>9.0167000000000002</c:v>
                </c:pt>
                <c:pt idx="535">
                  <c:v>9.0069999999999997</c:v>
                </c:pt>
                <c:pt idx="536">
                  <c:v>8.9971999999999994</c:v>
                </c:pt>
                <c:pt idx="537">
                  <c:v>8.9870999999999999</c:v>
                </c:pt>
                <c:pt idx="538">
                  <c:v>8.9769000000000005</c:v>
                </c:pt>
                <c:pt idx="539">
                  <c:v>8.9665999999999997</c:v>
                </c:pt>
                <c:pt idx="540">
                  <c:v>8.9560999999999993</c:v>
                </c:pt>
                <c:pt idx="541">
                  <c:v>8.9453999999999994</c:v>
                </c:pt>
                <c:pt idx="542">
                  <c:v>8.9345999999999997</c:v>
                </c:pt>
                <c:pt idx="543">
                  <c:v>8.9235989999999994</c:v>
                </c:pt>
                <c:pt idx="544">
                  <c:v>8.9124990000000004</c:v>
                </c:pt>
                <c:pt idx="545">
                  <c:v>8.9011990000000001</c:v>
                </c:pt>
                <c:pt idx="546">
                  <c:v>8.8897999999999993</c:v>
                </c:pt>
                <c:pt idx="547">
                  <c:v>8.8781999999999996</c:v>
                </c:pt>
                <c:pt idx="548">
                  <c:v>8.8665000000000003</c:v>
                </c:pt>
                <c:pt idx="549">
                  <c:v>8.8545999999999996</c:v>
                </c:pt>
                <c:pt idx="550">
                  <c:v>8.8425999999999991</c:v>
                </c:pt>
                <c:pt idx="551">
                  <c:v>8.8303999999999991</c:v>
                </c:pt>
                <c:pt idx="552">
                  <c:v>8.8180999999999994</c:v>
                </c:pt>
                <c:pt idx="553">
                  <c:v>8.8056000000000001</c:v>
                </c:pt>
                <c:pt idx="554">
                  <c:v>8.7928999999999995</c:v>
                </c:pt>
                <c:pt idx="555">
                  <c:v>8.7800999999999991</c:v>
                </c:pt>
                <c:pt idx="556">
                  <c:v>8.7669999999999995</c:v>
                </c:pt>
                <c:pt idx="557">
                  <c:v>8.7538999999999998</c:v>
                </c:pt>
                <c:pt idx="558">
                  <c:v>8.7405000000000008</c:v>
                </c:pt>
                <c:pt idx="559">
                  <c:v>8.7270000000000003</c:v>
                </c:pt>
                <c:pt idx="560">
                  <c:v>8.7133000000000003</c:v>
                </c:pt>
                <c:pt idx="561">
                  <c:v>8.6995000000000005</c:v>
                </c:pt>
                <c:pt idx="562">
                  <c:v>8.6854999999999993</c:v>
                </c:pt>
                <c:pt idx="563">
                  <c:v>8.6713000000000005</c:v>
                </c:pt>
                <c:pt idx="564">
                  <c:v>8.657</c:v>
                </c:pt>
                <c:pt idx="565">
                  <c:v>8.6425000000000001</c:v>
                </c:pt>
                <c:pt idx="566">
                  <c:v>8.6280000000000001</c:v>
                </c:pt>
                <c:pt idx="567">
                  <c:v>8.6133000000000006</c:v>
                </c:pt>
                <c:pt idx="568">
                  <c:v>8.5984999999999996</c:v>
                </c:pt>
                <c:pt idx="569">
                  <c:v>8.5836000000000006</c:v>
                </c:pt>
                <c:pt idx="570">
                  <c:v>8.5686</c:v>
                </c:pt>
                <c:pt idx="571">
                  <c:v>8.5535999999999994</c:v>
                </c:pt>
                <c:pt idx="572">
                  <c:v>8.5384999999999991</c:v>
                </c:pt>
                <c:pt idx="573">
                  <c:v>8.5234000000000005</c:v>
                </c:pt>
                <c:pt idx="574">
                  <c:v>8.5083000000000002</c:v>
                </c:pt>
                <c:pt idx="575">
                  <c:v>8.4931999999999999</c:v>
                </c:pt>
                <c:pt idx="576">
                  <c:v>8.4781999999999993</c:v>
                </c:pt>
                <c:pt idx="577">
                  <c:v>8.4632000000000005</c:v>
                </c:pt>
                <c:pt idx="578">
                  <c:v>8.4481999999999999</c:v>
                </c:pt>
                <c:pt idx="579">
                  <c:v>8.4332999999999991</c:v>
                </c:pt>
                <c:pt idx="580">
                  <c:v>8.4184999999999999</c:v>
                </c:pt>
                <c:pt idx="581">
                  <c:v>8.4039000000000001</c:v>
                </c:pt>
                <c:pt idx="582">
                  <c:v>8.3894000000000002</c:v>
                </c:pt>
                <c:pt idx="583">
                  <c:v>8.375</c:v>
                </c:pt>
                <c:pt idx="584">
                  <c:v>8.3607999999999993</c:v>
                </c:pt>
                <c:pt idx="585">
                  <c:v>8.3467000000000002</c:v>
                </c:pt>
                <c:pt idx="586">
                  <c:v>8.3329000000000004</c:v>
                </c:pt>
                <c:pt idx="587">
                  <c:v>8.3193000000000001</c:v>
                </c:pt>
                <c:pt idx="588">
                  <c:v>8.3058999999999994</c:v>
                </c:pt>
                <c:pt idx="589">
                  <c:v>8.2927999999999997</c:v>
                </c:pt>
                <c:pt idx="590">
                  <c:v>8.2799999999999994</c:v>
                </c:pt>
                <c:pt idx="591">
                  <c:v>8.2674000000000003</c:v>
                </c:pt>
                <c:pt idx="592">
                  <c:v>8.2551000000000005</c:v>
                </c:pt>
                <c:pt idx="593">
                  <c:v>8.2431000000000001</c:v>
                </c:pt>
                <c:pt idx="594">
                  <c:v>8.2314000000000007</c:v>
                </c:pt>
                <c:pt idx="595">
                  <c:v>8.2201000000000004</c:v>
                </c:pt>
                <c:pt idx="596">
                  <c:v>8.2090999999999994</c:v>
                </c:pt>
                <c:pt idx="597">
                  <c:v>8.1984999999999992</c:v>
                </c:pt>
                <c:pt idx="598">
                  <c:v>8.1882000000000001</c:v>
                </c:pt>
                <c:pt idx="599">
                  <c:v>8.1783000000000001</c:v>
                </c:pt>
                <c:pt idx="600">
                  <c:v>8.1687999999999992</c:v>
                </c:pt>
                <c:pt idx="601">
                  <c:v>8.1597000000000008</c:v>
                </c:pt>
                <c:pt idx="602">
                  <c:v>8.1509999999999998</c:v>
                </c:pt>
                <c:pt idx="603">
                  <c:v>8.1425999999999998</c:v>
                </c:pt>
                <c:pt idx="604">
                  <c:v>8.1347000000000005</c:v>
                </c:pt>
                <c:pt idx="605">
                  <c:v>8.1273</c:v>
                </c:pt>
                <c:pt idx="606">
                  <c:v>8.1202000000000005</c:v>
                </c:pt>
                <c:pt idx="607">
                  <c:v>8.1135999999999999</c:v>
                </c:pt>
                <c:pt idx="608">
                  <c:v>8.1074000000000002</c:v>
                </c:pt>
                <c:pt idx="609">
                  <c:v>8.1015999999999995</c:v>
                </c:pt>
                <c:pt idx="610">
                  <c:v>8.0961999999999996</c:v>
                </c:pt>
                <c:pt idx="611">
                  <c:v>8.0913000000000004</c:v>
                </c:pt>
                <c:pt idx="612">
                  <c:v>8.0868000000000002</c:v>
                </c:pt>
                <c:pt idx="613">
                  <c:v>8.0826999999999991</c:v>
                </c:pt>
                <c:pt idx="614">
                  <c:v>8.0789000000000009</c:v>
                </c:pt>
                <c:pt idx="615">
                  <c:v>8.0755999999999997</c:v>
                </c:pt>
                <c:pt idx="616">
                  <c:v>8.0726999999999993</c:v>
                </c:pt>
                <c:pt idx="617">
                  <c:v>8.0701000000000001</c:v>
                </c:pt>
                <c:pt idx="618">
                  <c:v>8.0678999999999998</c:v>
                </c:pt>
                <c:pt idx="619">
                  <c:v>8.0661000000000005</c:v>
                </c:pt>
                <c:pt idx="620">
                  <c:v>8.0645000000000007</c:v>
                </c:pt>
                <c:pt idx="621">
                  <c:v>8.0632000000000001</c:v>
                </c:pt>
                <c:pt idx="622">
                  <c:v>8.0623000000000005</c:v>
                </c:pt>
                <c:pt idx="623">
                  <c:v>8.0615000000000006</c:v>
                </c:pt>
                <c:pt idx="624">
                  <c:v>8.0609999999999999</c:v>
                </c:pt>
                <c:pt idx="625">
                  <c:v>8.0607000000000006</c:v>
                </c:pt>
                <c:pt idx="626">
                  <c:v>8.0604999999999993</c:v>
                </c:pt>
                <c:pt idx="627">
                  <c:v>8.0603999999999996</c:v>
                </c:pt>
                <c:pt idx="628">
                  <c:v>8.0604999999999993</c:v>
                </c:pt>
                <c:pt idx="629">
                  <c:v>8.0606000000000009</c:v>
                </c:pt>
                <c:pt idx="630">
                  <c:v>8.0608000000000004</c:v>
                </c:pt>
                <c:pt idx="631">
                  <c:v>8.0609999999999999</c:v>
                </c:pt>
                <c:pt idx="632">
                  <c:v>8.0610999999999997</c:v>
                </c:pt>
                <c:pt idx="633">
                  <c:v>8.0612999999999992</c:v>
                </c:pt>
                <c:pt idx="634">
                  <c:v>8.0614000000000008</c:v>
                </c:pt>
                <c:pt idx="635">
                  <c:v>8.0614000000000008</c:v>
                </c:pt>
                <c:pt idx="636">
                  <c:v>8.0612999999999992</c:v>
                </c:pt>
                <c:pt idx="637">
                  <c:v>8.0609999999999999</c:v>
                </c:pt>
                <c:pt idx="638">
                  <c:v>8.0607000000000006</c:v>
                </c:pt>
                <c:pt idx="639">
                  <c:v>8.0601000000000003</c:v>
                </c:pt>
                <c:pt idx="640">
                  <c:v>8.0594999999999999</c:v>
                </c:pt>
                <c:pt idx="641">
                  <c:v>8.0586000000000002</c:v>
                </c:pt>
                <c:pt idx="642">
                  <c:v>8.0574999999999992</c:v>
                </c:pt>
                <c:pt idx="643">
                  <c:v>8.0562000000000005</c:v>
                </c:pt>
                <c:pt idx="644">
                  <c:v>8.0547000000000004</c:v>
                </c:pt>
                <c:pt idx="645">
                  <c:v>8.0530000000000008</c:v>
                </c:pt>
                <c:pt idx="646">
                  <c:v>8.0510999999999999</c:v>
                </c:pt>
                <c:pt idx="647">
                  <c:v>8.0489999999999995</c:v>
                </c:pt>
                <c:pt idx="648">
                  <c:v>8.0465999999999998</c:v>
                </c:pt>
                <c:pt idx="649">
                  <c:v>8.0440000000000005</c:v>
                </c:pt>
                <c:pt idx="650">
                  <c:v>8.0411999999999999</c:v>
                </c:pt>
                <c:pt idx="651">
                  <c:v>8.0381</c:v>
                </c:pt>
                <c:pt idx="652">
                  <c:v>8.0348000000000006</c:v>
                </c:pt>
                <c:pt idx="653">
                  <c:v>8.0312999999999999</c:v>
                </c:pt>
                <c:pt idx="654">
                  <c:v>8.0275999999999996</c:v>
                </c:pt>
                <c:pt idx="655">
                  <c:v>8.0236000000000001</c:v>
                </c:pt>
                <c:pt idx="656">
                  <c:v>8.0195000000000007</c:v>
                </c:pt>
                <c:pt idx="657">
                  <c:v>8.0151000000000003</c:v>
                </c:pt>
                <c:pt idx="658">
                  <c:v>8.0105000000000004</c:v>
                </c:pt>
                <c:pt idx="659">
                  <c:v>8.0057000000000009</c:v>
                </c:pt>
                <c:pt idx="660">
                  <c:v>8.0007000000000001</c:v>
                </c:pt>
                <c:pt idx="661">
                  <c:v>7.9954999999999998</c:v>
                </c:pt>
                <c:pt idx="662">
                  <c:v>7.99</c:v>
                </c:pt>
                <c:pt idx="663">
                  <c:v>7.9843999999999999</c:v>
                </c:pt>
                <c:pt idx="664">
                  <c:v>7.9785000000000004</c:v>
                </c:pt>
                <c:pt idx="665">
                  <c:v>7.9724000000000004</c:v>
                </c:pt>
                <c:pt idx="666">
                  <c:v>7.9660000000000002</c:v>
                </c:pt>
                <c:pt idx="667">
                  <c:v>7.9595000000000002</c:v>
                </c:pt>
                <c:pt idx="668">
                  <c:v>7.9527000000000001</c:v>
                </c:pt>
                <c:pt idx="669">
                  <c:v>7.9455999999999998</c:v>
                </c:pt>
                <c:pt idx="670">
                  <c:v>7.9382999999999999</c:v>
                </c:pt>
                <c:pt idx="671">
                  <c:v>7.9307999999999996</c:v>
                </c:pt>
                <c:pt idx="672">
                  <c:v>7.923</c:v>
                </c:pt>
                <c:pt idx="673">
                  <c:v>7.9149000000000003</c:v>
                </c:pt>
                <c:pt idx="674">
                  <c:v>7.9066000000000001</c:v>
                </c:pt>
                <c:pt idx="675">
                  <c:v>7.8979999999999997</c:v>
                </c:pt>
                <c:pt idx="676">
                  <c:v>7.8891</c:v>
                </c:pt>
                <c:pt idx="677">
                  <c:v>7.88</c:v>
                </c:pt>
                <c:pt idx="678">
                  <c:v>7.8704999999999998</c:v>
                </c:pt>
                <c:pt idx="679">
                  <c:v>7.8608000000000002</c:v>
                </c:pt>
                <c:pt idx="680">
                  <c:v>7.8507999999999996</c:v>
                </c:pt>
                <c:pt idx="681">
                  <c:v>7.8406000000000002</c:v>
                </c:pt>
                <c:pt idx="682">
                  <c:v>7.83</c:v>
                </c:pt>
                <c:pt idx="683">
                  <c:v>7.8193000000000001</c:v>
                </c:pt>
                <c:pt idx="684">
                  <c:v>7.8083</c:v>
                </c:pt>
                <c:pt idx="685">
                  <c:v>7.7969999999999997</c:v>
                </c:pt>
                <c:pt idx="686">
                  <c:v>7.7856000000000005</c:v>
                </c:pt>
                <c:pt idx="687">
                  <c:v>7.774</c:v>
                </c:pt>
                <c:pt idx="688">
                  <c:v>7.7622</c:v>
                </c:pt>
                <c:pt idx="689">
                  <c:v>7.7503000000000002</c:v>
                </c:pt>
                <c:pt idx="690">
                  <c:v>7.7382</c:v>
                </c:pt>
                <c:pt idx="691">
                  <c:v>7.726</c:v>
                </c:pt>
                <c:pt idx="692">
                  <c:v>7.7138</c:v>
                </c:pt>
                <c:pt idx="693">
                  <c:v>7.7015000000000002</c:v>
                </c:pt>
                <c:pt idx="694">
                  <c:v>7.6893000000000002</c:v>
                </c:pt>
                <c:pt idx="695">
                  <c:v>7.6769999999999996</c:v>
                </c:pt>
                <c:pt idx="696">
                  <c:v>7.6647999999999996</c:v>
                </c:pt>
                <c:pt idx="697">
                  <c:v>7.6527000000000003</c:v>
                </c:pt>
                <c:pt idx="698">
                  <c:v>7.6408000000000005</c:v>
                </c:pt>
                <c:pt idx="699">
                  <c:v>7.6289999999999996</c:v>
                </c:pt>
                <c:pt idx="700">
                  <c:v>7.6173999999999999</c:v>
                </c:pt>
                <c:pt idx="701">
                  <c:v>7.6059999999999999</c:v>
                </c:pt>
                <c:pt idx="702">
                  <c:v>7.5949999999999998</c:v>
                </c:pt>
                <c:pt idx="703">
                  <c:v>7.5842000000000001</c:v>
                </c:pt>
                <c:pt idx="704">
                  <c:v>7.5738000000000003</c:v>
                </c:pt>
                <c:pt idx="705">
                  <c:v>7.5638000000000005</c:v>
                </c:pt>
                <c:pt idx="706">
                  <c:v>7.5541999999999998</c:v>
                </c:pt>
                <c:pt idx="707">
                  <c:v>7.5450999999999997</c:v>
                </c:pt>
                <c:pt idx="708">
                  <c:v>7.5364000000000004</c:v>
                </c:pt>
                <c:pt idx="709">
                  <c:v>7.5282</c:v>
                </c:pt>
                <c:pt idx="710">
                  <c:v>7.5206</c:v>
                </c:pt>
                <c:pt idx="711">
                  <c:v>7.5135000000000005</c:v>
                </c:pt>
                <c:pt idx="712">
                  <c:v>7.5069999999999997</c:v>
                </c:pt>
                <c:pt idx="713">
                  <c:v>7.5009999999999994</c:v>
                </c:pt>
                <c:pt idx="714">
                  <c:v>7.4955999999999996</c:v>
                </c:pt>
                <c:pt idx="715">
                  <c:v>7.4908999999999999</c:v>
                </c:pt>
                <c:pt idx="716">
                  <c:v>7.4866999999999999</c:v>
                </c:pt>
                <c:pt idx="717">
                  <c:v>7.4831000000000003</c:v>
                </c:pt>
                <c:pt idx="718">
                  <c:v>7.4801000000000002</c:v>
                </c:pt>
                <c:pt idx="719">
                  <c:v>7.4777000000000005</c:v>
                </c:pt>
                <c:pt idx="720">
                  <c:v>7.4759000000000002</c:v>
                </c:pt>
                <c:pt idx="721">
                  <c:v>7.4745999999999997</c:v>
                </c:pt>
                <c:pt idx="722">
                  <c:v>7.4739000000000004</c:v>
                </c:pt>
                <c:pt idx="723">
                  <c:v>7.4737</c:v>
                </c:pt>
                <c:pt idx="724">
                  <c:v>7.4739000000000004</c:v>
                </c:pt>
                <c:pt idx="725">
                  <c:v>7.4747000000000003</c:v>
                </c:pt>
                <c:pt idx="726">
                  <c:v>7.4757999999999996</c:v>
                </c:pt>
                <c:pt idx="727">
                  <c:v>7.4774000000000003</c:v>
                </c:pt>
                <c:pt idx="728">
                  <c:v>7.4793000000000003</c:v>
                </c:pt>
                <c:pt idx="729">
                  <c:v>7.4816000000000003</c:v>
                </c:pt>
                <c:pt idx="730">
                  <c:v>7.4840999999999998</c:v>
                </c:pt>
                <c:pt idx="731">
                  <c:v>7.4869000000000003</c:v>
                </c:pt>
                <c:pt idx="732">
                  <c:v>7.49</c:v>
                </c:pt>
                <c:pt idx="733">
                  <c:v>7.4931999999999999</c:v>
                </c:pt>
                <c:pt idx="734">
                  <c:v>7.4965000000000002</c:v>
                </c:pt>
                <c:pt idx="735">
                  <c:v>7.4999000000000002</c:v>
                </c:pt>
                <c:pt idx="736">
                  <c:v>7.5034000000000001</c:v>
                </c:pt>
                <c:pt idx="737">
                  <c:v>7.5068999999999999</c:v>
                </c:pt>
                <c:pt idx="738">
                  <c:v>7.5103999999999997</c:v>
                </c:pt>
                <c:pt idx="739">
                  <c:v>7.5137999999999998</c:v>
                </c:pt>
                <c:pt idx="740">
                  <c:v>7.5171000000000001</c:v>
                </c:pt>
                <c:pt idx="741">
                  <c:v>7.5202999999999998</c:v>
                </c:pt>
                <c:pt idx="742">
                  <c:v>7.5234000000000005</c:v>
                </c:pt>
                <c:pt idx="743">
                  <c:v>7.5263</c:v>
                </c:pt>
                <c:pt idx="744">
                  <c:v>7.5289999999999999</c:v>
                </c:pt>
                <c:pt idx="745">
                  <c:v>7.5315000000000003</c:v>
                </c:pt>
                <c:pt idx="746">
                  <c:v>7.5336999999999996</c:v>
                </c:pt>
                <c:pt idx="747">
                  <c:v>7.5358000000000001</c:v>
                </c:pt>
                <c:pt idx="748">
                  <c:v>7.5376000000000003</c:v>
                </c:pt>
                <c:pt idx="749">
                  <c:v>7.5390999999999995</c:v>
                </c:pt>
                <c:pt idx="750">
                  <c:v>7.5404</c:v>
                </c:pt>
                <c:pt idx="751">
                  <c:v>7.5414000000000003</c:v>
                </c:pt>
                <c:pt idx="752">
                  <c:v>7.5422000000000002</c:v>
                </c:pt>
                <c:pt idx="753">
                  <c:v>7.5427999999999997</c:v>
                </c:pt>
                <c:pt idx="754">
                  <c:v>7.5430999999999999</c:v>
                </c:pt>
                <c:pt idx="755">
                  <c:v>7.5431999999999997</c:v>
                </c:pt>
                <c:pt idx="756">
                  <c:v>7.5430999999999999</c:v>
                </c:pt>
                <c:pt idx="757">
                  <c:v>7.5428999999999995</c:v>
                </c:pt>
                <c:pt idx="758">
                  <c:v>7.5425000000000004</c:v>
                </c:pt>
                <c:pt idx="759">
                  <c:v>7.5419</c:v>
                </c:pt>
                <c:pt idx="760">
                  <c:v>7.5411999999999999</c:v>
                </c:pt>
                <c:pt idx="761">
                  <c:v>7.5404999999999998</c:v>
                </c:pt>
                <c:pt idx="762">
                  <c:v>7.5396999999999998</c:v>
                </c:pt>
                <c:pt idx="763">
                  <c:v>7.5388000000000002</c:v>
                </c:pt>
                <c:pt idx="764">
                  <c:v>7.5380000000000003</c:v>
                </c:pt>
                <c:pt idx="765">
                  <c:v>7.5372000000000003</c:v>
                </c:pt>
                <c:pt idx="766">
                  <c:v>7.5364000000000004</c:v>
                </c:pt>
                <c:pt idx="767">
                  <c:v>7.5357000000000003</c:v>
                </c:pt>
                <c:pt idx="768">
                  <c:v>7.5351999999999997</c:v>
                </c:pt>
                <c:pt idx="769">
                  <c:v>7.5347999999999997</c:v>
                </c:pt>
                <c:pt idx="770">
                  <c:v>7.5346000000000002</c:v>
                </c:pt>
                <c:pt idx="771">
                  <c:v>7.5346000000000002</c:v>
                </c:pt>
                <c:pt idx="772">
                  <c:v>7.5347999999999997</c:v>
                </c:pt>
                <c:pt idx="773">
                  <c:v>7.5353000000000003</c:v>
                </c:pt>
                <c:pt idx="774">
                  <c:v>7.5361000000000002</c:v>
                </c:pt>
                <c:pt idx="775">
                  <c:v>7.5370999999999997</c:v>
                </c:pt>
                <c:pt idx="776">
                  <c:v>7.5385</c:v>
                </c:pt>
                <c:pt idx="777">
                  <c:v>7.5402000000000005</c:v>
                </c:pt>
                <c:pt idx="778">
                  <c:v>7.5423</c:v>
                </c:pt>
                <c:pt idx="779">
                  <c:v>7.5446999999999997</c:v>
                </c:pt>
                <c:pt idx="780">
                  <c:v>7.5475000000000003</c:v>
                </c:pt>
                <c:pt idx="781">
                  <c:v>7.5507</c:v>
                </c:pt>
                <c:pt idx="782">
                  <c:v>7.5541999999999998</c:v>
                </c:pt>
                <c:pt idx="783">
                  <c:v>7.5580999999999996</c:v>
                </c:pt>
                <c:pt idx="784">
                  <c:v>7.5623000000000005</c:v>
                </c:pt>
                <c:pt idx="785">
                  <c:v>7.5669000000000004</c:v>
                </c:pt>
                <c:pt idx="786">
                  <c:v>7.5719000000000003</c:v>
                </c:pt>
                <c:pt idx="787">
                  <c:v>7.5770999999999997</c:v>
                </c:pt>
                <c:pt idx="788">
                  <c:v>7.5827</c:v>
                </c:pt>
                <c:pt idx="789">
                  <c:v>7.5884999999999998</c:v>
                </c:pt>
                <c:pt idx="790">
                  <c:v>7.5945999999999998</c:v>
                </c:pt>
                <c:pt idx="791">
                  <c:v>7.6009000000000002</c:v>
                </c:pt>
                <c:pt idx="792">
                  <c:v>7.6074000000000002</c:v>
                </c:pt>
                <c:pt idx="793">
                  <c:v>7.6139999999999999</c:v>
                </c:pt>
                <c:pt idx="794">
                  <c:v>7.6208</c:v>
                </c:pt>
                <c:pt idx="795">
                  <c:v>7.6276999999999999</c:v>
                </c:pt>
                <c:pt idx="796">
                  <c:v>7.6347000000000005</c:v>
                </c:pt>
                <c:pt idx="797">
                  <c:v>7.6416000000000004</c:v>
                </c:pt>
                <c:pt idx="798">
                  <c:v>7.6486000000000001</c:v>
                </c:pt>
                <c:pt idx="799">
                  <c:v>7.6555</c:v>
                </c:pt>
                <c:pt idx="800">
                  <c:v>7.6623000000000001</c:v>
                </c:pt>
                <c:pt idx="801">
                  <c:v>7.6688999999999998</c:v>
                </c:pt>
                <c:pt idx="802">
                  <c:v>7.6753999999999998</c:v>
                </c:pt>
                <c:pt idx="803">
                  <c:v>7.6817000000000002</c:v>
                </c:pt>
                <c:pt idx="804">
                  <c:v>7.6878000000000002</c:v>
                </c:pt>
                <c:pt idx="805">
                  <c:v>7.6936</c:v>
                </c:pt>
                <c:pt idx="806">
                  <c:v>7.6990999999999996</c:v>
                </c:pt>
                <c:pt idx="807">
                  <c:v>7.7042999999999999</c:v>
                </c:pt>
                <c:pt idx="808">
                  <c:v>7.7092000000000001</c:v>
                </c:pt>
                <c:pt idx="809">
                  <c:v>7.7137000000000002</c:v>
                </c:pt>
                <c:pt idx="810">
                  <c:v>7.7178000000000004</c:v>
                </c:pt>
                <c:pt idx="811">
                  <c:v>7.7216000000000005</c:v>
                </c:pt>
                <c:pt idx="812">
                  <c:v>7.7249999999999996</c:v>
                </c:pt>
                <c:pt idx="813">
                  <c:v>7.7280999999999995</c:v>
                </c:pt>
                <c:pt idx="814">
                  <c:v>7.7306999999999997</c:v>
                </c:pt>
                <c:pt idx="815">
                  <c:v>7.7330000000000005</c:v>
                </c:pt>
                <c:pt idx="816">
                  <c:v>7.7350000000000003</c:v>
                </c:pt>
                <c:pt idx="817">
                  <c:v>7.7366000000000001</c:v>
                </c:pt>
                <c:pt idx="818">
                  <c:v>7.7378999999999998</c:v>
                </c:pt>
                <c:pt idx="819">
                  <c:v>7.7389999999999999</c:v>
                </c:pt>
                <c:pt idx="820">
                  <c:v>7.7397</c:v>
                </c:pt>
                <c:pt idx="821">
                  <c:v>7.7402999999999995</c:v>
                </c:pt>
                <c:pt idx="822">
                  <c:v>7.7405999999999997</c:v>
                </c:pt>
                <c:pt idx="823">
                  <c:v>7.7408000000000001</c:v>
                </c:pt>
                <c:pt idx="824">
                  <c:v>7.7408000000000001</c:v>
                </c:pt>
                <c:pt idx="825">
                  <c:v>7.7408000000000001</c:v>
                </c:pt>
                <c:pt idx="826">
                  <c:v>7.7407000000000004</c:v>
                </c:pt>
                <c:pt idx="827">
                  <c:v>7.7404999999999999</c:v>
                </c:pt>
                <c:pt idx="828">
                  <c:v>7.7404000000000002</c:v>
                </c:pt>
                <c:pt idx="829">
                  <c:v>7.7404000000000002</c:v>
                </c:pt>
                <c:pt idx="830">
                  <c:v>7.7404000000000002</c:v>
                </c:pt>
                <c:pt idx="831">
                  <c:v>7.7404999999999999</c:v>
                </c:pt>
                <c:pt idx="832">
                  <c:v>7.7408999999999999</c:v>
                </c:pt>
                <c:pt idx="833">
                  <c:v>7.7414000000000005</c:v>
                </c:pt>
                <c:pt idx="834">
                  <c:v>7.7420999999999998</c:v>
                </c:pt>
                <c:pt idx="835">
                  <c:v>7.7431000000000001</c:v>
                </c:pt>
                <c:pt idx="836">
                  <c:v>7.7443</c:v>
                </c:pt>
                <c:pt idx="837">
                  <c:v>7.7458</c:v>
                </c:pt>
                <c:pt idx="838">
                  <c:v>7.7477</c:v>
                </c:pt>
                <c:pt idx="839">
                  <c:v>7.7498000000000005</c:v>
                </c:pt>
                <c:pt idx="840">
                  <c:v>7.7522000000000002</c:v>
                </c:pt>
                <c:pt idx="841">
                  <c:v>7.7549999999999999</c:v>
                </c:pt>
                <c:pt idx="842">
                  <c:v>7.758</c:v>
                </c:pt>
                <c:pt idx="843">
                  <c:v>7.7614000000000001</c:v>
                </c:pt>
                <c:pt idx="844">
                  <c:v>7.7649999999999997</c:v>
                </c:pt>
                <c:pt idx="845">
                  <c:v>7.7690000000000001</c:v>
                </c:pt>
                <c:pt idx="846">
                  <c:v>7.7732000000000001</c:v>
                </c:pt>
                <c:pt idx="847">
                  <c:v>7.7775999999999996</c:v>
                </c:pt>
                <c:pt idx="848">
                  <c:v>7.7823000000000002</c:v>
                </c:pt>
                <c:pt idx="849">
                  <c:v>7.7870999999999997</c:v>
                </c:pt>
                <c:pt idx="850">
                  <c:v>7.7920999999999996</c:v>
                </c:pt>
                <c:pt idx="851">
                  <c:v>7.7972999999999999</c:v>
                </c:pt>
                <c:pt idx="852">
                  <c:v>7.8026</c:v>
                </c:pt>
                <c:pt idx="853">
                  <c:v>7.8079999999999998</c:v>
                </c:pt>
                <c:pt idx="854">
                  <c:v>7.8134999999999994</c:v>
                </c:pt>
                <c:pt idx="855">
                  <c:v>7.819</c:v>
                </c:pt>
                <c:pt idx="856">
                  <c:v>7.8246000000000002</c:v>
                </c:pt>
                <c:pt idx="857">
                  <c:v>7.8300999999999998</c:v>
                </c:pt>
                <c:pt idx="858">
                  <c:v>7.8357000000000001</c:v>
                </c:pt>
                <c:pt idx="859">
                  <c:v>7.8411999999999997</c:v>
                </c:pt>
                <c:pt idx="860">
                  <c:v>7.8467000000000002</c:v>
                </c:pt>
                <c:pt idx="861">
                  <c:v>7.8521000000000001</c:v>
                </c:pt>
                <c:pt idx="862">
                  <c:v>7.8574999999999999</c:v>
                </c:pt>
                <c:pt idx="863">
                  <c:v>7.8628</c:v>
                </c:pt>
                <c:pt idx="864">
                  <c:v>7.8681000000000001</c:v>
                </c:pt>
                <c:pt idx="865">
                  <c:v>7.8733000000000004</c:v>
                </c:pt>
                <c:pt idx="866">
                  <c:v>7.8784000000000001</c:v>
                </c:pt>
                <c:pt idx="867">
                  <c:v>7.8834999999999997</c:v>
                </c:pt>
                <c:pt idx="868">
                  <c:v>7.8886000000000003</c:v>
                </c:pt>
                <c:pt idx="869">
                  <c:v>7.8936000000000002</c:v>
                </c:pt>
                <c:pt idx="870">
                  <c:v>7.8986000000000001</c:v>
                </c:pt>
                <c:pt idx="871">
                  <c:v>7.9036</c:v>
                </c:pt>
                <c:pt idx="872">
                  <c:v>7.9085999999999999</c:v>
                </c:pt>
                <c:pt idx="873">
                  <c:v>7.9135999999999997</c:v>
                </c:pt>
                <c:pt idx="874">
                  <c:v>7.9185999999999996</c:v>
                </c:pt>
                <c:pt idx="875">
                  <c:v>7.9238</c:v>
                </c:pt>
                <c:pt idx="876">
                  <c:v>7.9289000000000005</c:v>
                </c:pt>
                <c:pt idx="877">
                  <c:v>7.9341999999999997</c:v>
                </c:pt>
                <c:pt idx="878">
                  <c:v>7.9396000000000004</c:v>
                </c:pt>
                <c:pt idx="879">
                  <c:v>7.9450000000000003</c:v>
                </c:pt>
                <c:pt idx="880">
                  <c:v>7.9505999999999997</c:v>
                </c:pt>
                <c:pt idx="881">
                  <c:v>7.9564000000000004</c:v>
                </c:pt>
                <c:pt idx="882">
                  <c:v>7.9622000000000002</c:v>
                </c:pt>
                <c:pt idx="883">
                  <c:v>7.9683000000000002</c:v>
                </c:pt>
                <c:pt idx="884">
                  <c:v>7.9744000000000002</c:v>
                </c:pt>
                <c:pt idx="885">
                  <c:v>7.9806999999999997</c:v>
                </c:pt>
                <c:pt idx="886">
                  <c:v>7.9871999999999996</c:v>
                </c:pt>
                <c:pt idx="887">
                  <c:v>7.9937000000000005</c:v>
                </c:pt>
                <c:pt idx="888">
                  <c:v>8.0003999999999991</c:v>
                </c:pt>
                <c:pt idx="889">
                  <c:v>8.0071999999999992</c:v>
                </c:pt>
                <c:pt idx="890">
                  <c:v>8.0139999999999993</c:v>
                </c:pt>
                <c:pt idx="891">
                  <c:v>8.0208999999999993</c:v>
                </c:pt>
                <c:pt idx="892">
                  <c:v>8.0277999999999992</c:v>
                </c:pt>
                <c:pt idx="893">
                  <c:v>8.0348000000000006</c:v>
                </c:pt>
                <c:pt idx="894">
                  <c:v>8.0417000000000005</c:v>
                </c:pt>
                <c:pt idx="895">
                  <c:v>8.0486000000000004</c:v>
                </c:pt>
                <c:pt idx="896">
                  <c:v>8.0554000000000006</c:v>
                </c:pt>
                <c:pt idx="897">
                  <c:v>8.0621000000000009</c:v>
                </c:pt>
                <c:pt idx="898">
                  <c:v>8.0687999999999995</c:v>
                </c:pt>
                <c:pt idx="899">
                  <c:v>8.0753000000000004</c:v>
                </c:pt>
                <c:pt idx="900">
                  <c:v>8.0815999999999999</c:v>
                </c:pt>
                <c:pt idx="901">
                  <c:v>8.0877999999999997</c:v>
                </c:pt>
                <c:pt idx="902">
                  <c:v>8.0937999999999999</c:v>
                </c:pt>
                <c:pt idx="903">
                  <c:v>8.0996000000000006</c:v>
                </c:pt>
                <c:pt idx="904">
                  <c:v>8.1052</c:v>
                </c:pt>
                <c:pt idx="905">
                  <c:v>8.1106999999999996</c:v>
                </c:pt>
                <c:pt idx="906">
                  <c:v>8.1158999999999999</c:v>
                </c:pt>
                <c:pt idx="907">
                  <c:v>8.1210000000000004</c:v>
                </c:pt>
                <c:pt idx="908">
                  <c:v>8.1258999999999997</c:v>
                </c:pt>
                <c:pt idx="909">
                  <c:v>8.1305999999999994</c:v>
                </c:pt>
                <c:pt idx="910">
                  <c:v>8.1350999999999996</c:v>
                </c:pt>
                <c:pt idx="911">
                  <c:v>8.1395999999999997</c:v>
                </c:pt>
                <c:pt idx="912">
                  <c:v>8.1439000000000004</c:v>
                </c:pt>
                <c:pt idx="913">
                  <c:v>8.1480999999999995</c:v>
                </c:pt>
                <c:pt idx="914">
                  <c:v>8.1522000000000006</c:v>
                </c:pt>
                <c:pt idx="915">
                  <c:v>8.1563999999999997</c:v>
                </c:pt>
                <c:pt idx="916">
                  <c:v>8.1605000000000008</c:v>
                </c:pt>
                <c:pt idx="917">
                  <c:v>8.1646000000000001</c:v>
                </c:pt>
                <c:pt idx="918">
                  <c:v>8.1687999999999992</c:v>
                </c:pt>
                <c:pt idx="919">
                  <c:v>8.1730999999999998</c:v>
                </c:pt>
                <c:pt idx="920">
                  <c:v>8.1775000000000002</c:v>
                </c:pt>
                <c:pt idx="921">
                  <c:v>8.1820000000000004</c:v>
                </c:pt>
                <c:pt idx="922">
                  <c:v>8.1867000000000001</c:v>
                </c:pt>
                <c:pt idx="923">
                  <c:v>8.1915999999999993</c:v>
                </c:pt>
                <c:pt idx="924">
                  <c:v>8.1966999999999999</c:v>
                </c:pt>
                <c:pt idx="925">
                  <c:v>8.202</c:v>
                </c:pt>
                <c:pt idx="926">
                  <c:v>8.2075999999999993</c:v>
                </c:pt>
                <c:pt idx="927">
                  <c:v>8.2134</c:v>
                </c:pt>
                <c:pt idx="928">
                  <c:v>8.2195</c:v>
                </c:pt>
                <c:pt idx="929">
                  <c:v>8.2258999999999993</c:v>
                </c:pt>
                <c:pt idx="930">
                  <c:v>8.2325999999999997</c:v>
                </c:pt>
                <c:pt idx="931">
                  <c:v>8.2394999999999996</c:v>
                </c:pt>
                <c:pt idx="932">
                  <c:v>8.2468000000000004</c:v>
                </c:pt>
                <c:pt idx="933">
                  <c:v>8.2542000000000009</c:v>
                </c:pt>
                <c:pt idx="934">
                  <c:v>8.2620000000000005</c:v>
                </c:pt>
                <c:pt idx="935">
                  <c:v>8.2698999999999998</c:v>
                </c:pt>
                <c:pt idx="936">
                  <c:v>8.2781000000000002</c:v>
                </c:pt>
                <c:pt idx="937">
                  <c:v>8.2864000000000004</c:v>
                </c:pt>
                <c:pt idx="938">
                  <c:v>8.2949000000000002</c:v>
                </c:pt>
                <c:pt idx="939">
                  <c:v>8.3033999999999999</c:v>
                </c:pt>
                <c:pt idx="940">
                  <c:v>8.3121000000000009</c:v>
                </c:pt>
                <c:pt idx="941">
                  <c:v>8.3209</c:v>
                </c:pt>
                <c:pt idx="942">
                  <c:v>8.3295999999999992</c:v>
                </c:pt>
                <c:pt idx="943">
                  <c:v>8.3384</c:v>
                </c:pt>
                <c:pt idx="944">
                  <c:v>8.3470999999999993</c:v>
                </c:pt>
                <c:pt idx="945">
                  <c:v>8.3558000000000003</c:v>
                </c:pt>
                <c:pt idx="946">
                  <c:v>8.3643999999999998</c:v>
                </c:pt>
                <c:pt idx="947">
                  <c:v>8.3727999999999998</c:v>
                </c:pt>
                <c:pt idx="948">
                  <c:v>8.3811</c:v>
                </c:pt>
                <c:pt idx="949">
                  <c:v>8.3893000000000004</c:v>
                </c:pt>
                <c:pt idx="950">
                  <c:v>8.3971999999999998</c:v>
                </c:pt>
                <c:pt idx="951">
                  <c:v>8.4049999999999994</c:v>
                </c:pt>
                <c:pt idx="952">
                  <c:v>8.4125999999999994</c:v>
                </c:pt>
                <c:pt idx="953">
                  <c:v>8.4199000000000002</c:v>
                </c:pt>
                <c:pt idx="954">
                  <c:v>8.4269999999999996</c:v>
                </c:pt>
                <c:pt idx="955">
                  <c:v>8.4338999999999995</c:v>
                </c:pt>
                <c:pt idx="956">
                  <c:v>8.4405000000000001</c:v>
                </c:pt>
                <c:pt idx="957">
                  <c:v>8.4468999999999994</c:v>
                </c:pt>
                <c:pt idx="958">
                  <c:v>8.4530999999999992</c:v>
                </c:pt>
                <c:pt idx="959">
                  <c:v>8.4590999999999994</c:v>
                </c:pt>
                <c:pt idx="960">
                  <c:v>8.4648000000000003</c:v>
                </c:pt>
                <c:pt idx="961">
                  <c:v>8.4702999999999999</c:v>
                </c:pt>
                <c:pt idx="962">
                  <c:v>8.4756</c:v>
                </c:pt>
                <c:pt idx="963">
                  <c:v>8.4808000000000003</c:v>
                </c:pt>
                <c:pt idx="964">
                  <c:v>8.4857999999999993</c:v>
                </c:pt>
                <c:pt idx="965">
                  <c:v>8.4906000000000006</c:v>
                </c:pt>
                <c:pt idx="966">
                  <c:v>8.4953000000000003</c:v>
                </c:pt>
                <c:pt idx="967">
                  <c:v>8.4998000000000005</c:v>
                </c:pt>
                <c:pt idx="968">
                  <c:v>8.5043000000000006</c:v>
                </c:pt>
                <c:pt idx="969">
                  <c:v>8.5086999999999993</c:v>
                </c:pt>
                <c:pt idx="970">
                  <c:v>8.5129999999999999</c:v>
                </c:pt>
                <c:pt idx="971">
                  <c:v>8.5173000000000005</c:v>
                </c:pt>
                <c:pt idx="972">
                  <c:v>8.5215999999999994</c:v>
                </c:pt>
                <c:pt idx="973">
                  <c:v>8.5258000000000003</c:v>
                </c:pt>
                <c:pt idx="974">
                  <c:v>8.5301000000000009</c:v>
                </c:pt>
                <c:pt idx="975">
                  <c:v>8.5343999999999998</c:v>
                </c:pt>
                <c:pt idx="976">
                  <c:v>8.5388000000000002</c:v>
                </c:pt>
                <c:pt idx="977">
                  <c:v>8.5431000000000008</c:v>
                </c:pt>
                <c:pt idx="978">
                  <c:v>8.5475999999999992</c:v>
                </c:pt>
                <c:pt idx="979">
                  <c:v>8.5521999999999991</c:v>
                </c:pt>
                <c:pt idx="980">
                  <c:v>8.5568000000000008</c:v>
                </c:pt>
                <c:pt idx="981">
                  <c:v>8.5615000000000006</c:v>
                </c:pt>
                <c:pt idx="982">
                  <c:v>8.5663999999999998</c:v>
                </c:pt>
                <c:pt idx="983">
                  <c:v>8.5713000000000008</c:v>
                </c:pt>
                <c:pt idx="984">
                  <c:v>8.5763999999999996</c:v>
                </c:pt>
                <c:pt idx="985">
                  <c:v>8.5816999999999997</c:v>
                </c:pt>
                <c:pt idx="986">
                  <c:v>8.5869999999999997</c:v>
                </c:pt>
                <c:pt idx="987">
                  <c:v>8.5924999999999994</c:v>
                </c:pt>
                <c:pt idx="988">
                  <c:v>8.5981000000000005</c:v>
                </c:pt>
                <c:pt idx="989">
                  <c:v>8.6038999999999994</c:v>
                </c:pt>
                <c:pt idx="990">
                  <c:v>8.6098999999999997</c:v>
                </c:pt>
                <c:pt idx="991">
                  <c:v>8.6159999999999997</c:v>
                </c:pt>
                <c:pt idx="992">
                  <c:v>8.6221999999999994</c:v>
                </c:pt>
                <c:pt idx="993">
                  <c:v>8.6287000000000003</c:v>
                </c:pt>
                <c:pt idx="994">
                  <c:v>8.6353000000000009</c:v>
                </c:pt>
                <c:pt idx="995">
                  <c:v>8.6420999999999992</c:v>
                </c:pt>
                <c:pt idx="996">
                  <c:v>8.6491000000000007</c:v>
                </c:pt>
                <c:pt idx="997">
                  <c:v>8.6562000000000001</c:v>
                </c:pt>
                <c:pt idx="998">
                  <c:v>8.6636000000000006</c:v>
                </c:pt>
                <c:pt idx="999">
                  <c:v>8.6712000000000007</c:v>
                </c:pt>
                <c:pt idx="1000">
                  <c:v>8.6790000000000003</c:v>
                </c:pt>
                <c:pt idx="1001">
                  <c:v>8.6869999999999994</c:v>
                </c:pt>
                <c:pt idx="1002">
                  <c:v>8.6952999999999996</c:v>
                </c:pt>
                <c:pt idx="1003">
                  <c:v>8.7036999999999995</c:v>
                </c:pt>
                <c:pt idx="1004">
                  <c:v>8.7125000000000004</c:v>
                </c:pt>
                <c:pt idx="1005">
                  <c:v>8.7213999999999992</c:v>
                </c:pt>
                <c:pt idx="1006">
                  <c:v>8.7307000000000006</c:v>
                </c:pt>
                <c:pt idx="1007">
                  <c:v>8.7401</c:v>
                </c:pt>
                <c:pt idx="1008">
                  <c:v>8.7499000000000002</c:v>
                </c:pt>
                <c:pt idx="1009">
                  <c:v>8.7599</c:v>
                </c:pt>
                <c:pt idx="1010">
                  <c:v>8.7701999999999991</c:v>
                </c:pt>
                <c:pt idx="1011">
                  <c:v>8.7807999999999993</c:v>
                </c:pt>
                <c:pt idx="1012">
                  <c:v>8.7917000000000005</c:v>
                </c:pt>
                <c:pt idx="1013">
                  <c:v>8.8028999999999993</c:v>
                </c:pt>
                <c:pt idx="1014">
                  <c:v>8.8143999999999991</c:v>
                </c:pt>
                <c:pt idx="1015">
                  <c:v>8.8262</c:v>
                </c:pt>
                <c:pt idx="1016">
                  <c:v>8.8384</c:v>
                </c:pt>
                <c:pt idx="1017">
                  <c:v>8.8507999999999996</c:v>
                </c:pt>
                <c:pt idx="1018">
                  <c:v>8.8635999999999999</c:v>
                </c:pt>
                <c:pt idx="1019">
                  <c:v>8.8767999999999994</c:v>
                </c:pt>
                <c:pt idx="1020">
                  <c:v>8.8902999999999999</c:v>
                </c:pt>
                <c:pt idx="1021">
                  <c:v>8.9040990000000004</c:v>
                </c:pt>
                <c:pt idx="1022">
                  <c:v>8.9182989999999993</c:v>
                </c:pt>
                <c:pt idx="1023">
                  <c:v>8.9329000000000001</c:v>
                </c:pt>
              </c:numCache>
            </c:numRef>
          </c:val>
          <c:smooth val="0"/>
          <c:extLst>
            <c:ext xmlns:c16="http://schemas.microsoft.com/office/drawing/2014/chart" uri="{C3380CC4-5D6E-409C-BE32-E72D297353CC}">
              <c16:uniqueId val="{00000002-2B4C-4E05-9EA6-443F8F8DD054}"/>
            </c:ext>
          </c:extLst>
        </c:ser>
        <c:dLbls>
          <c:showLegendKey val="0"/>
          <c:showVal val="0"/>
          <c:showCatName val="0"/>
          <c:showSerName val="0"/>
          <c:showPercent val="0"/>
          <c:showBubbleSize val="0"/>
        </c:dLbls>
        <c:smooth val="0"/>
        <c:axId val="972377696"/>
        <c:axId val="972378088"/>
      </c:lineChart>
      <c:catAx>
        <c:axId val="972377696"/>
        <c:scaling>
          <c:orientation val="minMax"/>
        </c:scaling>
        <c:delete val="1"/>
        <c:axPos val="b"/>
        <c:majorTickMark val="none"/>
        <c:minorTickMark val="none"/>
        <c:tickLblPos val="nextTo"/>
        <c:crossAx val="972378088"/>
        <c:crosses val="autoZero"/>
        <c:auto val="1"/>
        <c:lblAlgn val="ctr"/>
        <c:lblOffset val="100"/>
        <c:noMultiLvlLbl val="0"/>
      </c:catAx>
      <c:valAx>
        <c:axId val="972378088"/>
        <c:scaling>
          <c:orientation val="minMax"/>
        </c:scaling>
        <c:delete val="1"/>
        <c:axPos val="l"/>
        <c:numFmt formatCode="General" sourceLinked="1"/>
        <c:majorTickMark val="none"/>
        <c:minorTickMark val="none"/>
        <c:tickLblPos val="nextTo"/>
        <c:crossAx val="972377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tx1"/>
              </a:solidFill>
              <a:round/>
            </a:ln>
            <a:effectLst/>
          </c:spPr>
          <c:marker>
            <c:symbol val="none"/>
          </c:marker>
          <c:val>
            <c:numRef>
              <c:f>Sheet2!$A$317:$A$735</c:f>
              <c:numCache>
                <c:formatCode>General</c:formatCode>
                <c:ptCount val="419"/>
                <c:pt idx="0">
                  <c:v>1.2301381553535</c:v>
                </c:pt>
                <c:pt idx="1">
                  <c:v>1.0025665551048599</c:v>
                </c:pt>
                <c:pt idx="2">
                  <c:v>0.88821885347488005</c:v>
                </c:pt>
                <c:pt idx="3">
                  <c:v>0.72131771128867594</c:v>
                </c:pt>
                <c:pt idx="4">
                  <c:v>0.52615754377785595</c:v>
                </c:pt>
                <c:pt idx="5">
                  <c:v>0.43103671064405102</c:v>
                </c:pt>
                <c:pt idx="6">
                  <c:v>0.35547064608930401</c:v>
                </c:pt>
                <c:pt idx="7">
                  <c:v>0.30121808692179303</c:v>
                </c:pt>
                <c:pt idx="8">
                  <c:v>0.31200898055840798</c:v>
                </c:pt>
                <c:pt idx="9">
                  <c:v>0.33767461431842299</c:v>
                </c:pt>
                <c:pt idx="10">
                  <c:v>0.277579471855949</c:v>
                </c:pt>
                <c:pt idx="11">
                  <c:v>0.118875831741759</c:v>
                </c:pt>
                <c:pt idx="12">
                  <c:v>-0.104602979290562</c:v>
                </c:pt>
                <c:pt idx="13">
                  <c:v>-0.27615434083398199</c:v>
                </c:pt>
                <c:pt idx="14">
                  <c:v>-0.476292627784897</c:v>
                </c:pt>
                <c:pt idx="15">
                  <c:v>-0.52064856626910405</c:v>
                </c:pt>
                <c:pt idx="16">
                  <c:v>-0.52589496759519305</c:v>
                </c:pt>
                <c:pt idx="17">
                  <c:v>-0.60876426126864303</c:v>
                </c:pt>
                <c:pt idx="18">
                  <c:v>-0.650765280975798</c:v>
                </c:pt>
                <c:pt idx="19">
                  <c:v>-0.650765280975798</c:v>
                </c:pt>
                <c:pt idx="20">
                  <c:v>-0.67643091473581296</c:v>
                </c:pt>
                <c:pt idx="21">
                  <c:v>-0.72341005388306401</c:v>
                </c:pt>
                <c:pt idx="22">
                  <c:v>-0.76716981039839605</c:v>
                </c:pt>
                <c:pt idx="23">
                  <c:v>-0.85296039571932802</c:v>
                </c:pt>
                <c:pt idx="24">
                  <c:v>-0.93404114348615697</c:v>
                </c:pt>
                <c:pt idx="25">
                  <c:v>-0.96265787799209701</c:v>
                </c:pt>
                <c:pt idx="26">
                  <c:v>-1.1610374281348299</c:v>
                </c:pt>
                <c:pt idx="27">
                  <c:v>-1.18145666056876</c:v>
                </c:pt>
                <c:pt idx="28">
                  <c:v>-1.06621468598546</c:v>
                </c:pt>
                <c:pt idx="29">
                  <c:v>-0.98453775624976303</c:v>
                </c:pt>
                <c:pt idx="30">
                  <c:v>-1.0341102869616099</c:v>
                </c:pt>
                <c:pt idx="31">
                  <c:v>-1.1029693043665301</c:v>
                </c:pt>
                <c:pt idx="32">
                  <c:v>-1.15665549066361</c:v>
                </c:pt>
                <c:pt idx="33">
                  <c:v>-1.2126667866392999</c:v>
                </c:pt>
                <c:pt idx="34">
                  <c:v>-1.2345466648969601</c:v>
                </c:pt>
                <c:pt idx="35">
                  <c:v>-1.32498746957511</c:v>
                </c:pt>
                <c:pt idx="36">
                  <c:v>-1.4352811338167499</c:v>
                </c:pt>
                <c:pt idx="37">
                  <c:v>-1.4924549846317401</c:v>
                </c:pt>
                <c:pt idx="38">
                  <c:v>-1.43760624349536</c:v>
                </c:pt>
                <c:pt idx="39">
                  <c:v>-1.4057999354559501</c:v>
                </c:pt>
                <c:pt idx="40">
                  <c:v>-1.3544686679359199</c:v>
                </c:pt>
                <c:pt idx="41">
                  <c:v>-1.29729481712092</c:v>
                </c:pt>
                <c:pt idx="42">
                  <c:v>-1.22259321642104</c:v>
                </c:pt>
                <c:pt idx="43">
                  <c:v>-1.1070531508533099</c:v>
                </c:pt>
                <c:pt idx="44">
                  <c:v>-1.0621308394986799</c:v>
                </c:pt>
                <c:pt idx="45">
                  <c:v>-1.1864049709104101</c:v>
                </c:pt>
                <c:pt idx="46">
                  <c:v>-1.35154737628843</c:v>
                </c:pt>
                <c:pt idx="47">
                  <c:v>-1.38684134884576</c:v>
                </c:pt>
                <c:pt idx="48">
                  <c:v>-1.3010805726232699</c:v>
                </c:pt>
                <c:pt idx="49">
                  <c:v>-1.2152899873023399</c:v>
                </c:pt>
                <c:pt idx="50">
                  <c:v>-1.15725167263248</c:v>
                </c:pt>
                <c:pt idx="51">
                  <c:v>-1.2506137689581101</c:v>
                </c:pt>
                <c:pt idx="52">
                  <c:v>-1.3425152194600001</c:v>
                </c:pt>
                <c:pt idx="53">
                  <c:v>-1.3687472260904401</c:v>
                </c:pt>
                <c:pt idx="54">
                  <c:v>-1.35154737628843</c:v>
                </c:pt>
                <c:pt idx="55">
                  <c:v>-1.3667202073962701</c:v>
                </c:pt>
                <c:pt idx="56">
                  <c:v>-1.44783076426154</c:v>
                </c:pt>
                <c:pt idx="57">
                  <c:v>-1.4688163695659</c:v>
                </c:pt>
                <c:pt idx="58">
                  <c:v>-1.30400186427075</c:v>
                </c:pt>
                <c:pt idx="59">
                  <c:v>-1.1610374281348299</c:v>
                </c:pt>
                <c:pt idx="60">
                  <c:v>-1.0268368669413499</c:v>
                </c:pt>
                <c:pt idx="61">
                  <c:v>-1.0554237923488501</c:v>
                </c:pt>
                <c:pt idx="62">
                  <c:v>-1.05658634718815</c:v>
                </c:pt>
                <c:pt idx="63">
                  <c:v>-1.23019453652418</c:v>
                </c:pt>
                <c:pt idx="64">
                  <c:v>-1.36379891574879</c:v>
                </c:pt>
                <c:pt idx="65">
                  <c:v>-1.4195121207400401</c:v>
                </c:pt>
                <c:pt idx="66">
                  <c:v>-1.4142657194139501</c:v>
                </c:pt>
                <c:pt idx="67">
                  <c:v>-1.32850494319146</c:v>
                </c:pt>
                <c:pt idx="68">
                  <c:v>-1.2555620792997599</c:v>
                </c:pt>
                <c:pt idx="69">
                  <c:v>-1.3022431274625801</c:v>
                </c:pt>
                <c:pt idx="70">
                  <c:v>-1.3687472260904401</c:v>
                </c:pt>
                <c:pt idx="71">
                  <c:v>-1.36117571508575</c:v>
                </c:pt>
                <c:pt idx="72">
                  <c:v>-1.30865208362797</c:v>
                </c:pt>
                <c:pt idx="73">
                  <c:v>-1.3658557435414</c:v>
                </c:pt>
                <c:pt idx="74">
                  <c:v>-1.26024210775542</c:v>
                </c:pt>
                <c:pt idx="75">
                  <c:v>-1.21937383378913</c:v>
                </c:pt>
                <c:pt idx="76">
                  <c:v>-1.2126667866392999</c:v>
                </c:pt>
                <c:pt idx="77">
                  <c:v>-1.1741534314500499</c:v>
                </c:pt>
                <c:pt idx="78">
                  <c:v>-1.0837126267719099</c:v>
                </c:pt>
                <c:pt idx="79">
                  <c:v>-0.98337520141045898</c:v>
                </c:pt>
                <c:pt idx="80">
                  <c:v>-0.96584745152557105</c:v>
                </c:pt>
                <c:pt idx="81">
                  <c:v>-1.07789985257539</c:v>
                </c:pt>
                <c:pt idx="82">
                  <c:v>-1.23105900037905</c:v>
                </c:pt>
                <c:pt idx="83">
                  <c:v>-1.3063269739493599</c:v>
                </c:pt>
                <c:pt idx="84">
                  <c:v>-1.3063269739493599</c:v>
                </c:pt>
                <c:pt idx="85">
                  <c:v>-1.3063269739493599</c:v>
                </c:pt>
                <c:pt idx="86">
                  <c:v>-1.22581259905296</c:v>
                </c:pt>
                <c:pt idx="87">
                  <c:v>-1.23690158367401</c:v>
                </c:pt>
                <c:pt idx="88">
                  <c:v>-1.24390672180828</c:v>
                </c:pt>
                <c:pt idx="89">
                  <c:v>-1.2059597394894701</c:v>
                </c:pt>
                <c:pt idx="90">
                  <c:v>-1.18145666056876</c:v>
                </c:pt>
                <c:pt idx="91">
                  <c:v>-1.15403229000056</c:v>
                </c:pt>
                <c:pt idx="92">
                  <c:v>-1.11903640842767</c:v>
                </c:pt>
                <c:pt idx="93">
                  <c:v>-1.11903640842767</c:v>
                </c:pt>
                <c:pt idx="94">
                  <c:v>-1.12484918262419</c:v>
                </c:pt>
                <c:pt idx="95">
                  <c:v>-1.13739881306899</c:v>
                </c:pt>
                <c:pt idx="96">
                  <c:v>-1.0253762211176101</c:v>
                </c:pt>
                <c:pt idx="97">
                  <c:v>-1.0253762211176101</c:v>
                </c:pt>
                <c:pt idx="98">
                  <c:v>-0.99881631440428897</c:v>
                </c:pt>
                <c:pt idx="99">
                  <c:v>-1.1376969040534199</c:v>
                </c:pt>
                <c:pt idx="100">
                  <c:v>-1.2240538622447801</c:v>
                </c:pt>
                <c:pt idx="101">
                  <c:v>-1.1692051211084</c:v>
                </c:pt>
                <c:pt idx="102">
                  <c:v>-1.0066859163934201</c:v>
                </c:pt>
                <c:pt idx="103">
                  <c:v>-0.87367771913768999</c:v>
                </c:pt>
                <c:pt idx="104">
                  <c:v>-0.82726495286086998</c:v>
                </c:pt>
                <c:pt idx="105">
                  <c:v>-0.79051033447980401</c:v>
                </c:pt>
                <c:pt idx="106">
                  <c:v>-0.74996996059638898</c:v>
                </c:pt>
                <c:pt idx="107">
                  <c:v>-0.77563559435640395</c:v>
                </c:pt>
                <c:pt idx="108">
                  <c:v>-0.77533750337196705</c:v>
                </c:pt>
                <c:pt idx="109">
                  <c:v>-0.74675057796447097</c:v>
                </c:pt>
                <c:pt idx="110">
                  <c:v>-0.69190183682808704</c:v>
                </c:pt>
                <c:pt idx="111">
                  <c:v>-0.77650005821126999</c:v>
                </c:pt>
                <c:pt idx="112">
                  <c:v>-0.91189298334249702</c:v>
                </c:pt>
                <c:pt idx="113">
                  <c:v>-0.96292615987809005</c:v>
                </c:pt>
                <c:pt idx="114">
                  <c:v>-0.88417052178986899</c:v>
                </c:pt>
                <c:pt idx="115">
                  <c:v>-0.78058390469805605</c:v>
                </c:pt>
                <c:pt idx="116">
                  <c:v>-0.73390285653524201</c:v>
                </c:pt>
                <c:pt idx="117">
                  <c:v>-0.72895454619359001</c:v>
                </c:pt>
                <c:pt idx="118">
                  <c:v>-0.78612839700858095</c:v>
                </c:pt>
                <c:pt idx="119">
                  <c:v>-0.84333205692201696</c:v>
                </c:pt>
                <c:pt idx="120">
                  <c:v>-0.900505907737009</c:v>
                </c:pt>
                <c:pt idx="121">
                  <c:v>-0.84333205692201696</c:v>
                </c:pt>
                <c:pt idx="122">
                  <c:v>-0.76016467226412998</c:v>
                </c:pt>
                <c:pt idx="123">
                  <c:v>-0.651063371960235</c:v>
                </c:pt>
                <c:pt idx="124">
                  <c:v>-0.59883783148689496</c:v>
                </c:pt>
                <c:pt idx="125">
                  <c:v>-0.60640934249159195</c:v>
                </c:pt>
                <c:pt idx="126">
                  <c:v>-0.65046718999136099</c:v>
                </c:pt>
                <c:pt idx="127">
                  <c:v>-0.65630977328632401</c:v>
                </c:pt>
                <c:pt idx="128">
                  <c:v>-0.588911401705147</c:v>
                </c:pt>
                <c:pt idx="129">
                  <c:v>-0.57898497192340004</c:v>
                </c:pt>
                <c:pt idx="130">
                  <c:v>-0.73944734884576702</c:v>
                </c:pt>
                <c:pt idx="131">
                  <c:v>-0.69685014716973903</c:v>
                </c:pt>
                <c:pt idx="132">
                  <c:v>-0.49671186021882302</c:v>
                </c:pt>
                <c:pt idx="133">
                  <c:v>-0.38146988563552903</c:v>
                </c:pt>
                <c:pt idx="134">
                  <c:v>-0.49817250604256402</c:v>
                </c:pt>
                <c:pt idx="135">
                  <c:v>-0.59505207598454701</c:v>
                </c:pt>
                <c:pt idx="136">
                  <c:v>-0.63997438733918299</c:v>
                </c:pt>
                <c:pt idx="137">
                  <c:v>-0.61517321743403597</c:v>
                </c:pt>
                <c:pt idx="138">
                  <c:v>-0.49730804218769697</c:v>
                </c:pt>
                <c:pt idx="139">
                  <c:v>-0.36340557197865397</c:v>
                </c:pt>
                <c:pt idx="140">
                  <c:v>-0.31729089668626997</c:v>
                </c:pt>
                <c:pt idx="141">
                  <c:v>-0.35318105121247001</c:v>
                </c:pt>
                <c:pt idx="142">
                  <c:v>-0.41971495893877903</c:v>
                </c:pt>
                <c:pt idx="143">
                  <c:v>-0.52795179538780701</c:v>
                </c:pt>
                <c:pt idx="144">
                  <c:v>-0.55653872079530298</c:v>
                </c:pt>
                <c:pt idx="145">
                  <c:v>-0.50109379769004503</c:v>
                </c:pt>
                <c:pt idx="146">
                  <c:v>-0.44391994687505298</c:v>
                </c:pt>
                <c:pt idx="147">
                  <c:v>-0.47775327360863801</c:v>
                </c:pt>
                <c:pt idx="148">
                  <c:v>-0.57519921642105099</c:v>
                </c:pt>
                <c:pt idx="149">
                  <c:v>-0.68957672714947904</c:v>
                </c:pt>
                <c:pt idx="150">
                  <c:v>-0.74442546828586298</c:v>
                </c:pt>
                <c:pt idx="151">
                  <c:v>-0.71992238936515196</c:v>
                </c:pt>
                <c:pt idx="152">
                  <c:v>-0.65309039065440599</c:v>
                </c:pt>
                <c:pt idx="153">
                  <c:v>-0.57433475256618405</c:v>
                </c:pt>
                <c:pt idx="154">
                  <c:v>-0.52151303012397099</c:v>
                </c:pt>
                <c:pt idx="155">
                  <c:v>-0.49468484152465197</c:v>
                </c:pt>
                <c:pt idx="156">
                  <c:v>-0.49468484152465197</c:v>
                </c:pt>
                <c:pt idx="157">
                  <c:v>-0.466962379972023</c:v>
                </c:pt>
                <c:pt idx="158">
                  <c:v>-0.388206741883802</c:v>
                </c:pt>
                <c:pt idx="159">
                  <c:v>-0.43721289972522298</c:v>
                </c:pt>
                <c:pt idx="160">
                  <c:v>-0.50315062548265999</c:v>
                </c:pt>
                <c:pt idx="161">
                  <c:v>-0.50869511779318499</c:v>
                </c:pt>
                <c:pt idx="162">
                  <c:v>-0.42174197763295002</c:v>
                </c:pt>
                <c:pt idx="163">
                  <c:v>-0.30271424754730702</c:v>
                </c:pt>
                <c:pt idx="164">
                  <c:v>-0.23561396695056699</c:v>
                </c:pt>
                <c:pt idx="165">
                  <c:v>-0.22044113584273101</c:v>
                </c:pt>
                <c:pt idx="166">
                  <c:v>-0.25311190773701198</c:v>
                </c:pt>
                <c:pt idx="167">
                  <c:v>-0.30882511272826302</c:v>
                </c:pt>
                <c:pt idx="168">
                  <c:v>-0.33744184723420301</c:v>
                </c:pt>
                <c:pt idx="169">
                  <c:v>-0.31118003150531398</c:v>
                </c:pt>
                <c:pt idx="170">
                  <c:v>-0.23299076628752299</c:v>
                </c:pt>
                <c:pt idx="171">
                  <c:v>-0.14720018096659099</c:v>
                </c:pt>
                <c:pt idx="172">
                  <c:v>-4.1884636165045203E-2</c:v>
                </c:pt>
                <c:pt idx="173">
                  <c:v>2.1727979913783099E-2</c:v>
                </c:pt>
                <c:pt idx="174">
                  <c:v>2.1727979913783099E-2</c:v>
                </c:pt>
                <c:pt idx="175">
                  <c:v>1.6451769489250499E-2</c:v>
                </c:pt>
                <c:pt idx="176">
                  <c:v>2.6974381239871999E-2</c:v>
                </c:pt>
                <c:pt idx="177">
                  <c:v>-8.0513094314602907E-3</c:v>
                </c:pt>
                <c:pt idx="178">
                  <c:v>-6.1439404744103997E-2</c:v>
                </c:pt>
                <c:pt idx="179">
                  <c:v>-8.5346301695941207E-2</c:v>
                </c:pt>
                <c:pt idx="180" formatCode="0.00E+00">
                  <c:v>4.1447452654688299E-4</c:v>
                </c:pt>
                <c:pt idx="181">
                  <c:v>3.1922691581523999E-2</c:v>
                </c:pt>
                <c:pt idx="182">
                  <c:v>6.050961698902E-2</c:v>
                </c:pt>
                <c:pt idx="183">
                  <c:v>0.11097642065418201</c:v>
                </c:pt>
                <c:pt idx="184">
                  <c:v>0.11041004778375201</c:v>
                </c:pt>
                <c:pt idx="185">
                  <c:v>8.1823122376256399E-2</c:v>
                </c:pt>
                <c:pt idx="186">
                  <c:v>6.7216664138849705E-2</c:v>
                </c:pt>
                <c:pt idx="187">
                  <c:v>4.4472322026316298E-2</c:v>
                </c:pt>
                <c:pt idx="188">
                  <c:v>4.7964119977688003E-3</c:v>
                </c:pt>
                <c:pt idx="189">
                  <c:v>2.3158816639079999E-2</c:v>
                </c:pt>
                <c:pt idx="190">
                  <c:v>9.8456599307833695E-2</c:v>
                </c:pt>
                <c:pt idx="191">
                  <c:v>9.7562326354523193E-2</c:v>
                </c:pt>
                <c:pt idx="192">
                  <c:v>6.8975400947027102E-2</c:v>
                </c:pt>
                <c:pt idx="193">
                  <c:v>0.17458903673300999</c:v>
                </c:pt>
                <c:pt idx="194">
                  <c:v>0.192086977519455</c:v>
                </c:pt>
                <c:pt idx="195">
                  <c:v>0.148923402972996</c:v>
                </c:pt>
                <c:pt idx="196">
                  <c:v>0.110708138768189</c:v>
                </c:pt>
                <c:pt idx="197">
                  <c:v>8.2091404262249507E-2</c:v>
                </c:pt>
                <c:pt idx="198">
                  <c:v>6.7216664138849705E-2</c:v>
                </c:pt>
                <c:pt idx="199">
                  <c:v>8.9394633380952895E-2</c:v>
                </c:pt>
                <c:pt idx="200">
                  <c:v>0.12966672537837401</c:v>
                </c:pt>
                <c:pt idx="201">
                  <c:v>0.12966672537837401</c:v>
                </c:pt>
                <c:pt idx="202">
                  <c:v>0.13929506417568499</c:v>
                </c:pt>
                <c:pt idx="203">
                  <c:v>0.223893285558869</c:v>
                </c:pt>
                <c:pt idx="204">
                  <c:v>0.25248021096636503</c:v>
                </c:pt>
                <c:pt idx="205">
                  <c:v>0.201417225332329</c:v>
                </c:pt>
                <c:pt idx="206">
                  <c:v>0.14424337451733699</c:v>
                </c:pt>
                <c:pt idx="207">
                  <c:v>0.12966672537837401</c:v>
                </c:pt>
                <c:pt idx="208">
                  <c:v>0.11097642065418201</c:v>
                </c:pt>
                <c:pt idx="209">
                  <c:v>9.8456599307833695E-2</c:v>
                </c:pt>
                <c:pt idx="210">
                  <c:v>3.1356318711094101E-2</c:v>
                </c:pt>
                <c:pt idx="211">
                  <c:v>-9.0026330151599901E-2</c:v>
                </c:pt>
                <c:pt idx="212">
                  <c:v>-0.159451720426947</c:v>
                </c:pt>
                <c:pt idx="213">
                  <c:v>-0.15480150106973201</c:v>
                </c:pt>
                <c:pt idx="214">
                  <c:v>-1.1837064933808501E-2</c:v>
                </c:pt>
                <c:pt idx="215">
                  <c:v>0.130233098248804</c:v>
                </c:pt>
                <c:pt idx="216">
                  <c:v>0.18743675816223901</c:v>
                </c:pt>
                <c:pt idx="217">
                  <c:v>6.0807707973456998E-2</c:v>
                </c:pt>
                <c:pt idx="218">
                  <c:v>-0.105765534129866</c:v>
                </c:pt>
                <c:pt idx="219">
                  <c:v>-0.15128402745337599</c:v>
                </c:pt>
                <c:pt idx="220">
                  <c:v>-7.7774790691244294E-2</c:v>
                </c:pt>
                <c:pt idx="221">
                  <c:v>3.6602720037182998E-2</c:v>
                </c:pt>
                <c:pt idx="222">
                  <c:v>0.15095042166716599</c:v>
                </c:pt>
                <c:pt idx="223">
                  <c:v>0.24431251799279499</c:v>
                </c:pt>
                <c:pt idx="224">
                  <c:v>0.27787756284038601</c:v>
                </c:pt>
                <c:pt idx="225">
                  <c:v>0.24401442700835799</c:v>
                </c:pt>
                <c:pt idx="226">
                  <c:v>0.178970974204232</c:v>
                </c:pt>
                <c:pt idx="227">
                  <c:v>3.60065380683093E-2</c:v>
                </c:pt>
                <c:pt idx="228">
                  <c:v>-0.10695789806761399</c:v>
                </c:pt>
                <c:pt idx="229">
                  <c:v>-9.4110176638385001E-2</c:v>
                </c:pt>
                <c:pt idx="230">
                  <c:v>-1.8842203068074999E-2</c:v>
                </c:pt>
                <c:pt idx="231">
                  <c:v>4.7964119977688003E-3</c:v>
                </c:pt>
                <c:pt idx="232">
                  <c:v>-1.3297710757549101E-2</c:v>
                </c:pt>
                <c:pt idx="233">
                  <c:v>-1.0972601078941701E-2</c:v>
                </c:pt>
                <c:pt idx="234">
                  <c:v>1.7644133426997999E-2</c:v>
                </c:pt>
                <c:pt idx="235">
                  <c:v>6.6650291268419495E-2</c:v>
                </c:pt>
                <c:pt idx="236">
                  <c:v>0.12966672537837401</c:v>
                </c:pt>
                <c:pt idx="237">
                  <c:v>0.124688605938278</c:v>
                </c:pt>
                <c:pt idx="238">
                  <c:v>0.100781708986441</c:v>
                </c:pt>
                <c:pt idx="239">
                  <c:v>0.129368634393937</c:v>
                </c:pt>
                <c:pt idx="240">
                  <c:v>4.4770413010753303E-2</c:v>
                </c:pt>
                <c:pt idx="241">
                  <c:v>-1.53247294517199E-2</c:v>
                </c:pt>
                <c:pt idx="242">
                  <c:v>-7.2528389365155502E-2</c:v>
                </c:pt>
                <c:pt idx="243">
                  <c:v>-0.15012147261407299</c:v>
                </c:pt>
                <c:pt idx="244">
                  <c:v>-0.14690208998215401</c:v>
                </c:pt>
                <c:pt idx="245">
                  <c:v>-7.45554080593262E-2</c:v>
                </c:pt>
                <c:pt idx="246">
                  <c:v>-2.6413714072771498E-2</c:v>
                </c:pt>
                <c:pt idx="247">
                  <c:v>-6.5906636077196403E-3</c:v>
                </c:pt>
                <c:pt idx="248">
                  <c:v>5.0583187207272097E-2</c:v>
                </c:pt>
                <c:pt idx="249">
                  <c:v>9.3776570852174806E-2</c:v>
                </c:pt>
                <c:pt idx="250">
                  <c:v>6.9273491931463996E-2</c:v>
                </c:pt>
                <c:pt idx="251">
                  <c:v>9.7860417338960101E-2</c:v>
                </c:pt>
                <c:pt idx="252">
                  <c:v>0.18245863872214399</c:v>
                </c:pt>
                <c:pt idx="253">
                  <c:v>0.268249224043075</c:v>
                </c:pt>
                <c:pt idx="254">
                  <c:v>0.30849150694205302</c:v>
                </c:pt>
                <c:pt idx="255">
                  <c:v>0.35722938289748102</c:v>
                </c:pt>
                <c:pt idx="256">
                  <c:v>0.41440323371247301</c:v>
                </c:pt>
                <c:pt idx="257">
                  <c:v>0.45670234440406499</c:v>
                </c:pt>
                <c:pt idx="258">
                  <c:v>0.49757061837035998</c:v>
                </c:pt>
                <c:pt idx="259">
                  <c:v>0.55474446918535203</c:v>
                </c:pt>
                <c:pt idx="260">
                  <c:v>0.58392757656172201</c:v>
                </c:pt>
                <c:pt idx="261">
                  <c:v>0.53110585411950795</c:v>
                </c:pt>
                <c:pt idx="262">
                  <c:v>0.50952406684627904</c:v>
                </c:pt>
                <c:pt idx="263">
                  <c:v>0.59528484306876694</c:v>
                </c:pt>
                <c:pt idx="264">
                  <c:v>0.79193546550177096</c:v>
                </c:pt>
                <c:pt idx="265">
                  <c:v>0.91680577888237602</c:v>
                </c:pt>
                <c:pt idx="266">
                  <c:v>0.94130885780308704</c:v>
                </c:pt>
                <c:pt idx="267">
                  <c:v>1.0206606778601801</c:v>
                </c:pt>
                <c:pt idx="268">
                  <c:v>1.1350381885886101</c:v>
                </c:pt>
                <c:pt idx="269">
                  <c:v>1.20563209552295</c:v>
                </c:pt>
                <c:pt idx="270">
                  <c:v>1.28206858575225</c:v>
                </c:pt>
                <c:pt idx="271">
                  <c:v>1.41569085043592</c:v>
                </c:pt>
                <c:pt idx="272">
                  <c:v>1.49650331631676</c:v>
                </c:pt>
                <c:pt idx="273">
                  <c:v>1.4719972564862001</c:v>
                </c:pt>
                <c:pt idx="274">
                  <c:v>1.4763732321377301</c:v>
                </c:pt>
                <c:pt idx="275">
                  <c:v>1.5621489129094399</c:v>
                </c:pt>
                <c:pt idx="276">
                  <c:v>1.5930728716349201</c:v>
                </c:pt>
                <c:pt idx="277">
                  <c:v>1.62166575886211</c:v>
                </c:pt>
                <c:pt idx="278">
                  <c:v>1.60591165033462</c:v>
                </c:pt>
                <c:pt idx="279">
                  <c:v>1.5773187631074399</c:v>
                </c:pt>
                <c:pt idx="280">
                  <c:v>1.56564850106673</c:v>
                </c:pt>
                <c:pt idx="281">
                  <c:v>1.62283129461126</c:v>
                </c:pt>
                <c:pt idx="282">
                  <c:v>1.7138563576189001</c:v>
                </c:pt>
                <c:pt idx="283">
                  <c:v>1.7529509902278</c:v>
                </c:pt>
                <c:pt idx="284">
                  <c:v>1.76579871165703</c:v>
                </c:pt>
                <c:pt idx="285">
                  <c:v>1.83054407347671</c:v>
                </c:pt>
                <c:pt idx="286">
                  <c:v>1.9425964745265301</c:v>
                </c:pt>
                <c:pt idx="287">
                  <c:v>1.99977032534153</c:v>
                </c:pt>
                <c:pt idx="288">
                  <c:v>2.0841002648387201</c:v>
                </c:pt>
                <c:pt idx="289">
                  <c:v>2.1943641199819099</c:v>
                </c:pt>
                <c:pt idx="290">
                  <c:v>2.2431019959373399</c:v>
                </c:pt>
                <c:pt idx="291">
                  <c:v>2.2524322437502202</c:v>
                </c:pt>
                <c:pt idx="292">
                  <c:v>2.3355698193096601</c:v>
                </c:pt>
                <c:pt idx="293">
                  <c:v>2.47853425544558</c:v>
                </c:pt>
                <c:pt idx="294">
                  <c:v>2.6556301092995298</c:v>
                </c:pt>
                <c:pt idx="295">
                  <c:v>2.85809350592905</c:v>
                </c:pt>
                <c:pt idx="296">
                  <c:v>2.9704141888648699</c:v>
                </c:pt>
                <c:pt idx="297">
                  <c:v>2.9704141888648699</c:v>
                </c:pt>
                <c:pt idx="298">
                  <c:v>2.97217292567304</c:v>
                </c:pt>
                <c:pt idx="299">
                  <c:v>3.02934677648804</c:v>
                </c:pt>
                <c:pt idx="300">
                  <c:v>2.9791780638073102</c:v>
                </c:pt>
                <c:pt idx="301">
                  <c:v>2.8493296309866101</c:v>
                </c:pt>
                <c:pt idx="302">
                  <c:v>2.7711701748672599</c:v>
                </c:pt>
                <c:pt idx="303">
                  <c:v>2.6950079283436401</c:v>
                </c:pt>
                <c:pt idx="304">
                  <c:v>2.6092471521211502</c:v>
                </c:pt>
                <c:pt idx="305">
                  <c:v>2.6057296785048001</c:v>
                </c:pt>
                <c:pt idx="306">
                  <c:v>2.6693422945836298</c:v>
                </c:pt>
                <c:pt idx="307">
                  <c:v>2.66409589325754</c:v>
                </c:pt>
                <c:pt idx="308">
                  <c:v>2.5783053079366098</c:v>
                </c:pt>
                <c:pt idx="309">
                  <c:v>2.4893251490821999</c:v>
                </c:pt>
                <c:pt idx="310">
                  <c:v>2.3743812654833398</c:v>
                </c:pt>
                <c:pt idx="311">
                  <c:v>2.2314168293474199</c:v>
                </c:pt>
                <c:pt idx="312">
                  <c:v>2.0619222955966099</c:v>
                </c:pt>
                <c:pt idx="313">
                  <c:v>1.8185906250007999</c:v>
                </c:pt>
                <c:pt idx="314">
                  <c:v>1.71035676946161</c:v>
                </c:pt>
                <c:pt idx="315">
                  <c:v>1.74653309133287</c:v>
                </c:pt>
                <c:pt idx="316">
                  <c:v>1.7681238213356301</c:v>
                </c:pt>
                <c:pt idx="317">
                  <c:v>1.6992707657504</c:v>
                </c:pt>
                <c:pt idx="318">
                  <c:v>1.6496743877597999</c:v>
                </c:pt>
                <c:pt idx="319">
                  <c:v>1.69051881444734</c:v>
                </c:pt>
                <c:pt idx="320">
                  <c:v>1.6738883184255999</c:v>
                </c:pt>
                <c:pt idx="321">
                  <c:v>1.5851973078260999</c:v>
                </c:pt>
                <c:pt idx="322">
                  <c:v>1.4705395915723001</c:v>
                </c:pt>
                <c:pt idx="323">
                  <c:v>1.3275811172560701</c:v>
                </c:pt>
                <c:pt idx="324">
                  <c:v>1.2108814777588801</c:v>
                </c:pt>
                <c:pt idx="325">
                  <c:v>1.1201634484652101</c:v>
                </c:pt>
                <c:pt idx="326">
                  <c:v>0.92935540932716898</c:v>
                </c:pt>
                <c:pt idx="327">
                  <c:v>0.79250183837220101</c:v>
                </c:pt>
                <c:pt idx="328">
                  <c:v>0.69097204907300203</c:v>
                </c:pt>
                <c:pt idx="329">
                  <c:v>0.53724652839890796</c:v>
                </c:pt>
                <c:pt idx="330">
                  <c:v>0.37910926115514798</c:v>
                </c:pt>
                <c:pt idx="331">
                  <c:v>0.30908768891092703</c:v>
                </c:pt>
                <c:pt idx="332">
                  <c:v>0.26473175042671998</c:v>
                </c:pt>
                <c:pt idx="333">
                  <c:v>0.160876851448914</c:v>
                </c:pt>
                <c:pt idx="334">
                  <c:v>0.160876851448914</c:v>
                </c:pt>
                <c:pt idx="335">
                  <c:v>7.5116075226426701E-2</c:v>
                </c:pt>
                <c:pt idx="336">
                  <c:v>-8.8565684327859301E-2</c:v>
                </c:pt>
                <c:pt idx="337">
                  <c:v>-7.3392853220022397E-2</c:v>
                </c:pt>
                <c:pt idx="338">
                  <c:v>-1.6219002405030599E-2</c:v>
                </c:pt>
                <c:pt idx="339">
                  <c:v>4.7964119977688003E-3</c:v>
                </c:pt>
                <c:pt idx="340">
                  <c:v>-1.0674510094504701E-2</c:v>
                </c:pt>
                <c:pt idx="341">
                  <c:v>-7.7774790691244294E-2</c:v>
                </c:pt>
                <c:pt idx="342">
                  <c:v>-0.14108931578563499</c:v>
                </c:pt>
                <c:pt idx="343">
                  <c:v>-9.7329559270303095E-2</c:v>
                </c:pt>
                <c:pt idx="344">
                  <c:v>3.3357661740281599E-3</c:v>
                </c:pt>
                <c:pt idx="345">
                  <c:v>0.17256201803884</c:v>
                </c:pt>
                <c:pt idx="346">
                  <c:v>0.31549664507631903</c:v>
                </c:pt>
                <c:pt idx="347">
                  <c:v>0.31695729090005997</c:v>
                </c:pt>
                <c:pt idx="348">
                  <c:v>0.16293367924152899</c:v>
                </c:pt>
                <c:pt idx="349">
                  <c:v>0.17575159157231399</c:v>
                </c:pt>
                <c:pt idx="350">
                  <c:v>0.273793716353601</c:v>
                </c:pt>
                <c:pt idx="351">
                  <c:v>0.37034538621270402</c:v>
                </c:pt>
                <c:pt idx="352">
                  <c:v>0.42579030931796202</c:v>
                </c:pt>
                <c:pt idx="353">
                  <c:v>0.42927797383587302</c:v>
                </c:pt>
                <c:pt idx="354">
                  <c:v>0.39076461864662898</c:v>
                </c:pt>
                <c:pt idx="355">
                  <c:v>0.348167416970601</c:v>
                </c:pt>
                <c:pt idx="356">
                  <c:v>0.334186949800511</c:v>
                </c:pt>
                <c:pt idx="357">
                  <c:v>0.24839636447958</c:v>
                </c:pt>
                <c:pt idx="358">
                  <c:v>0.16263558825709201</c:v>
                </c:pt>
                <c:pt idx="359">
                  <c:v>0.160876851448914</c:v>
                </c:pt>
                <c:pt idx="360">
                  <c:v>8.4744414023737696E-2</c:v>
                </c:pt>
                <c:pt idx="361">
                  <c:v>-2.3790513409727099E-2</c:v>
                </c:pt>
                <c:pt idx="362">
                  <c:v>-7.7774790691244294E-2</c:v>
                </c:pt>
                <c:pt idx="363">
                  <c:v>-8.8863775312296098E-2</c:v>
                </c:pt>
                <c:pt idx="364">
                  <c:v>-5.9114295065496397E-2</c:v>
                </c:pt>
                <c:pt idx="365">
                  <c:v>-1.41621746124161E-2</c:v>
                </c:pt>
                <c:pt idx="366">
                  <c:v>-3.3716943191475099E-2</c:v>
                </c:pt>
                <c:pt idx="367">
                  <c:v>-0.127079039517102</c:v>
                </c:pt>
                <c:pt idx="368">
                  <c:v>-0.15128402745337599</c:v>
                </c:pt>
                <c:pt idx="369">
                  <c:v>-0.15480150106973201</c:v>
                </c:pt>
                <c:pt idx="370">
                  <c:v>-0.21197535188472399</c:v>
                </c:pt>
                <c:pt idx="371">
                  <c:v>-0.130566704035014</c:v>
                </c:pt>
                <c:pt idx="372">
                  <c:v>-0.120073901382836</c:v>
                </c:pt>
                <c:pt idx="373">
                  <c:v>-0.187472272964013</c:v>
                </c:pt>
                <c:pt idx="374">
                  <c:v>-0.174058178664353</c:v>
                </c:pt>
                <c:pt idx="375">
                  <c:v>-9.9654668948910702E-2</c:v>
                </c:pt>
                <c:pt idx="376">
                  <c:v>-4.3047191004348999E-2</c:v>
                </c:pt>
                <c:pt idx="377">
                  <c:v>9.4466313549840097E-3</c:v>
                </c:pt>
                <c:pt idx="378">
                  <c:v>7.6576721050167398E-2</c:v>
                </c:pt>
                <c:pt idx="379">
                  <c:v>0.105163646457663</c:v>
                </c:pt>
                <c:pt idx="380">
                  <c:v>0.117415185918018</c:v>
                </c:pt>
                <c:pt idx="381">
                  <c:v>2.72426631258651E-2</c:v>
                </c:pt>
                <c:pt idx="382">
                  <c:v>-0.14427888931911001</c:v>
                </c:pt>
                <c:pt idx="383">
                  <c:v>-0.26098150972614498</c:v>
                </c:pt>
                <c:pt idx="384">
                  <c:v>-0.27615434083398199</c:v>
                </c:pt>
                <c:pt idx="385">
                  <c:v>-0.29833231007608502</c:v>
                </c:pt>
                <c:pt idx="386">
                  <c:v>-0.229175201686731</c:v>
                </c:pt>
                <c:pt idx="387">
                  <c:v>-6.4062605407148504E-2</c:v>
                </c:pt>
                <c:pt idx="388">
                  <c:v>3.60065380683093E-2</c:v>
                </c:pt>
                <c:pt idx="389">
                  <c:v>3.60065380683093E-2</c:v>
                </c:pt>
                <c:pt idx="390" formatCode="0.00E+00">
                  <c:v>-1.8170744232695799E-4</c:v>
                </c:pt>
                <c:pt idx="391">
                  <c:v>-0.11452940907231</c:v>
                </c:pt>
                <c:pt idx="392">
                  <c:v>-0.213734088692901</c:v>
                </c:pt>
                <c:pt idx="393">
                  <c:v>-0.213734088692901</c:v>
                </c:pt>
                <c:pt idx="394">
                  <c:v>-0.213734088692901</c:v>
                </c:pt>
                <c:pt idx="395">
                  <c:v>-0.18660780910914601</c:v>
                </c:pt>
                <c:pt idx="396">
                  <c:v>-0.133487995682495</c:v>
                </c:pt>
                <c:pt idx="397">
                  <c:v>-7.6314144867503694E-2</c:v>
                </c:pt>
                <c:pt idx="398">
                  <c:v>1.93730611367318E-2</c:v>
                </c:pt>
                <c:pt idx="399">
                  <c:v>0.100483618002004</c:v>
                </c:pt>
                <c:pt idx="400">
                  <c:v>0.143677001646907</c:v>
                </c:pt>
                <c:pt idx="401">
                  <c:v>0.160876851448914</c:v>
                </c:pt>
                <c:pt idx="402">
                  <c:v>0.160876851448914</c:v>
                </c:pt>
                <c:pt idx="403">
                  <c:v>0.130233098248804</c:v>
                </c:pt>
                <c:pt idx="404">
                  <c:v>-2.2087261364977201E-3</c:v>
                </c:pt>
                <c:pt idx="405">
                  <c:v>-5.4136175625400497E-2</c:v>
                </c:pt>
                <c:pt idx="406">
                  <c:v>6.0211526004583099E-2</c:v>
                </c:pt>
                <c:pt idx="407">
                  <c:v>0.147760848133692</c:v>
                </c:pt>
                <c:pt idx="408">
                  <c:v>0.112437066477923</c:v>
                </c:pt>
                <c:pt idx="409">
                  <c:v>1.2099641116472101E-2</c:v>
                </c:pt>
                <c:pt idx="410">
                  <c:v>-2.6413714072771498E-2</c:v>
                </c:pt>
                <c:pt idx="411">
                  <c:v>-2.6413714072771498E-2</c:v>
                </c:pt>
                <c:pt idx="412">
                  <c:v>1.01065649542056E-3</c:v>
                </c:pt>
                <c:pt idx="413">
                  <c:v>9.14514611735672E-2</c:v>
                </c:pt>
                <c:pt idx="414">
                  <c:v>0.21748432939347601</c:v>
                </c:pt>
                <c:pt idx="415">
                  <c:v>0.28574716482952001</c:v>
                </c:pt>
                <c:pt idx="416">
                  <c:v>0.28574716482952001</c:v>
                </c:pt>
                <c:pt idx="417">
                  <c:v>0.285150982860646</c:v>
                </c:pt>
                <c:pt idx="418">
                  <c:v>0.25656405745314997</c:v>
                </c:pt>
              </c:numCache>
            </c:numRef>
          </c:val>
          <c:smooth val="0"/>
          <c:extLst>
            <c:ext xmlns:c16="http://schemas.microsoft.com/office/drawing/2014/chart" uri="{C3380CC4-5D6E-409C-BE32-E72D297353CC}">
              <c16:uniqueId val="{00000000-A954-40D5-AC63-B3DC177C2EF5}"/>
            </c:ext>
          </c:extLst>
        </c:ser>
        <c:dLbls>
          <c:showLegendKey val="0"/>
          <c:showVal val="0"/>
          <c:showCatName val="0"/>
          <c:showSerName val="0"/>
          <c:showPercent val="0"/>
          <c:showBubbleSize val="0"/>
        </c:dLbls>
        <c:smooth val="0"/>
        <c:axId val="972375344"/>
        <c:axId val="972374952"/>
      </c:lineChart>
      <c:catAx>
        <c:axId val="972375344"/>
        <c:scaling>
          <c:orientation val="minMax"/>
        </c:scaling>
        <c:delete val="1"/>
        <c:axPos val="b"/>
        <c:majorTickMark val="none"/>
        <c:minorTickMark val="none"/>
        <c:tickLblPos val="nextTo"/>
        <c:crossAx val="972374952"/>
        <c:crosses val="autoZero"/>
        <c:auto val="1"/>
        <c:lblAlgn val="ctr"/>
        <c:lblOffset val="100"/>
        <c:noMultiLvlLbl val="0"/>
      </c:catAx>
      <c:valAx>
        <c:axId val="972374952"/>
        <c:scaling>
          <c:orientation val="minMax"/>
        </c:scaling>
        <c:delete val="1"/>
        <c:axPos val="l"/>
        <c:numFmt formatCode="General" sourceLinked="1"/>
        <c:majorTickMark val="none"/>
        <c:minorTickMark val="none"/>
        <c:tickLblPos val="nextTo"/>
        <c:crossAx val="972375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982456140355E-2"/>
          <c:y val="0"/>
          <c:w val="0.84561403508771926"/>
          <c:h val="0.94173076923076926"/>
        </c:manualLayout>
      </c:layout>
      <c:lineChart>
        <c:grouping val="standard"/>
        <c:varyColors val="0"/>
        <c:ser>
          <c:idx val="1"/>
          <c:order val="0"/>
          <c:spPr>
            <a:ln w="28575" cap="rnd">
              <a:solidFill>
                <a:schemeClr val="accent6"/>
              </a:solidFill>
              <a:round/>
            </a:ln>
            <a:effectLst/>
          </c:spPr>
          <c:marker>
            <c:symbol val="none"/>
          </c:marker>
          <c:val>
            <c:numRef>
              <c:f>Sheet2!$C$5:$C$754</c:f>
              <c:numCache>
                <c:formatCode>General</c:formatCode>
                <c:ptCount val="750"/>
                <c:pt idx="0">
                  <c:v>4.3400999999999996</c:v>
                </c:pt>
                <c:pt idx="1">
                  <c:v>4.2971000000000004</c:v>
                </c:pt>
                <c:pt idx="2">
                  <c:v>4.1597</c:v>
                </c:pt>
                <c:pt idx="3">
                  <c:v>3.9279000000000002</c:v>
                </c:pt>
                <c:pt idx="4">
                  <c:v>3.6556000000000002</c:v>
                </c:pt>
                <c:pt idx="5">
                  <c:v>3.3424</c:v>
                </c:pt>
                <c:pt idx="6">
                  <c:v>3.0097</c:v>
                </c:pt>
                <c:pt idx="7">
                  <c:v>2.6939000000000002</c:v>
                </c:pt>
                <c:pt idx="8">
                  <c:v>2.3965999999999998</c:v>
                </c:pt>
                <c:pt idx="9">
                  <c:v>2.0790999999999999</c:v>
                </c:pt>
                <c:pt idx="10">
                  <c:v>1.7088000000000001</c:v>
                </c:pt>
                <c:pt idx="11">
                  <c:v>1.2791999999999999</c:v>
                </c:pt>
                <c:pt idx="12">
                  <c:v>0.79039000000000004</c:v>
                </c:pt>
                <c:pt idx="13">
                  <c:v>0.25538</c:v>
                </c:pt>
                <c:pt idx="14">
                  <c:v>-0.23522000000000001</c:v>
                </c:pt>
                <c:pt idx="15">
                  <c:v>-0.64129999999999998</c:v>
                </c:pt>
                <c:pt idx="16">
                  <c:v>-1.0228999999999999</c:v>
                </c:pt>
                <c:pt idx="17">
                  <c:v>-1.3868</c:v>
                </c:pt>
                <c:pt idx="18">
                  <c:v>-1.7056</c:v>
                </c:pt>
                <c:pt idx="19">
                  <c:v>-1.9581</c:v>
                </c:pt>
                <c:pt idx="20">
                  <c:v>-2.1215000000000002</c:v>
                </c:pt>
                <c:pt idx="21">
                  <c:v>-2.1745999999999999</c:v>
                </c:pt>
                <c:pt idx="22">
                  <c:v>-2.1663999999999999</c:v>
                </c:pt>
                <c:pt idx="23">
                  <c:v>-2.1953</c:v>
                </c:pt>
                <c:pt idx="24">
                  <c:v>-2.27</c:v>
                </c:pt>
                <c:pt idx="25">
                  <c:v>-2.3296999999999999</c:v>
                </c:pt>
                <c:pt idx="26">
                  <c:v>-2.3732000000000002</c:v>
                </c:pt>
                <c:pt idx="27">
                  <c:v>-2.3847999999999998</c:v>
                </c:pt>
                <c:pt idx="28">
                  <c:v>-2.3555000000000001</c:v>
                </c:pt>
                <c:pt idx="29">
                  <c:v>-2.2778999999999998</c:v>
                </c:pt>
                <c:pt idx="30">
                  <c:v>-2.1490999999999998</c:v>
                </c:pt>
                <c:pt idx="31">
                  <c:v>-1.9794</c:v>
                </c:pt>
                <c:pt idx="32">
                  <c:v>-1.7935000000000001</c:v>
                </c:pt>
                <c:pt idx="33">
                  <c:v>-1.6151</c:v>
                </c:pt>
                <c:pt idx="34">
                  <c:v>-1.4453</c:v>
                </c:pt>
                <c:pt idx="35">
                  <c:v>-1.2554000000000001</c:v>
                </c:pt>
                <c:pt idx="36">
                  <c:v>-1.0833999999999999</c:v>
                </c:pt>
                <c:pt idx="37">
                  <c:v>-0.92803000000000002</c:v>
                </c:pt>
                <c:pt idx="38">
                  <c:v>-0.78159999999999996</c:v>
                </c:pt>
                <c:pt idx="39">
                  <c:v>-0.64171999999999996</c:v>
                </c:pt>
                <c:pt idx="40">
                  <c:v>-0.53247999999999995</c:v>
                </c:pt>
                <c:pt idx="41">
                  <c:v>-0.45444000000000001</c:v>
                </c:pt>
                <c:pt idx="42">
                  <c:v>-0.38575999999999999</c:v>
                </c:pt>
                <c:pt idx="43">
                  <c:v>-0.31092999999999998</c:v>
                </c:pt>
                <c:pt idx="44">
                  <c:v>-0.22517999999999999</c:v>
                </c:pt>
                <c:pt idx="45">
                  <c:v>-0.12146999999999999</c:v>
                </c:pt>
                <c:pt idx="46">
                  <c:v>-1.9975E-2</c:v>
                </c:pt>
                <c:pt idx="47">
                  <c:v>7.7335000000000001E-2</c:v>
                </c:pt>
                <c:pt idx="48">
                  <c:v>0.1991</c:v>
                </c:pt>
                <c:pt idx="49">
                  <c:v>0.32130999999999998</c:v>
                </c:pt>
                <c:pt idx="50">
                  <c:v>0.39308999999999999</c:v>
                </c:pt>
                <c:pt idx="51">
                  <c:v>0.44557999999999998</c:v>
                </c:pt>
                <c:pt idx="52">
                  <c:v>0.48433999999999999</c:v>
                </c:pt>
                <c:pt idx="53">
                  <c:v>0.50436000000000003</c:v>
                </c:pt>
                <c:pt idx="54">
                  <c:v>0.51149999999999995</c:v>
                </c:pt>
                <c:pt idx="55">
                  <c:v>0.51529000000000003</c:v>
                </c:pt>
                <c:pt idx="56">
                  <c:v>0.50744</c:v>
                </c:pt>
                <c:pt idx="57">
                  <c:v>0.46511000000000002</c:v>
                </c:pt>
                <c:pt idx="58">
                  <c:v>0.41272999999999999</c:v>
                </c:pt>
                <c:pt idx="59">
                  <c:v>0.35388999999999998</c:v>
                </c:pt>
                <c:pt idx="60">
                  <c:v>0.31018000000000001</c:v>
                </c:pt>
                <c:pt idx="61">
                  <c:v>0.26523000000000002</c:v>
                </c:pt>
                <c:pt idx="62">
                  <c:v>0.23909</c:v>
                </c:pt>
                <c:pt idx="63">
                  <c:v>0.21414</c:v>
                </c:pt>
                <c:pt idx="64">
                  <c:v>0.19882</c:v>
                </c:pt>
                <c:pt idx="65">
                  <c:v>0.19313</c:v>
                </c:pt>
                <c:pt idx="66">
                  <c:v>0.19217000000000001</c:v>
                </c:pt>
                <c:pt idx="67">
                  <c:v>0.19874</c:v>
                </c:pt>
                <c:pt idx="68">
                  <c:v>0.21381</c:v>
                </c:pt>
                <c:pt idx="69">
                  <c:v>0.2422</c:v>
                </c:pt>
                <c:pt idx="70">
                  <c:v>0.26257000000000003</c:v>
                </c:pt>
                <c:pt idx="71">
                  <c:v>0.28293000000000001</c:v>
                </c:pt>
                <c:pt idx="72">
                  <c:v>0.32218000000000002</c:v>
                </c:pt>
                <c:pt idx="73">
                  <c:v>0.33839000000000002</c:v>
                </c:pt>
                <c:pt idx="74">
                  <c:v>0.33798</c:v>
                </c:pt>
                <c:pt idx="75">
                  <c:v>0.34662999999999999</c:v>
                </c:pt>
                <c:pt idx="76">
                  <c:v>0.35996</c:v>
                </c:pt>
                <c:pt idx="77">
                  <c:v>0.36712</c:v>
                </c:pt>
                <c:pt idx="78">
                  <c:v>0.37352999999999997</c:v>
                </c:pt>
                <c:pt idx="79">
                  <c:v>0.38586999999999999</c:v>
                </c:pt>
                <c:pt idx="80">
                  <c:v>0.39004</c:v>
                </c:pt>
                <c:pt idx="81">
                  <c:v>0.3735</c:v>
                </c:pt>
                <c:pt idx="82">
                  <c:v>0.3735</c:v>
                </c:pt>
                <c:pt idx="83">
                  <c:v>0.35553000000000001</c:v>
                </c:pt>
                <c:pt idx="84">
                  <c:v>0.33945999999999998</c:v>
                </c:pt>
                <c:pt idx="85">
                  <c:v>0.34003</c:v>
                </c:pt>
                <c:pt idx="86">
                  <c:v>0.34133000000000002</c:v>
                </c:pt>
                <c:pt idx="87">
                  <c:v>0.31752000000000002</c:v>
                </c:pt>
                <c:pt idx="88">
                  <c:v>0.29688999999999999</c:v>
                </c:pt>
                <c:pt idx="89">
                  <c:v>0.29823</c:v>
                </c:pt>
                <c:pt idx="90">
                  <c:v>0.30268</c:v>
                </c:pt>
                <c:pt idx="91">
                  <c:v>0.30481999999999998</c:v>
                </c:pt>
                <c:pt idx="92">
                  <c:v>0.32812999999999998</c:v>
                </c:pt>
                <c:pt idx="93">
                  <c:v>0.35370000000000001</c:v>
                </c:pt>
                <c:pt idx="94">
                  <c:v>0.35370000000000001</c:v>
                </c:pt>
                <c:pt idx="95">
                  <c:v>0.36462</c:v>
                </c:pt>
                <c:pt idx="96">
                  <c:v>0.38185000000000002</c:v>
                </c:pt>
                <c:pt idx="97">
                  <c:v>0.38058999999999998</c:v>
                </c:pt>
                <c:pt idx="98">
                  <c:v>0.38619999999999999</c:v>
                </c:pt>
                <c:pt idx="99">
                  <c:v>0.40688000000000002</c:v>
                </c:pt>
                <c:pt idx="100">
                  <c:v>0.43291000000000002</c:v>
                </c:pt>
                <c:pt idx="101">
                  <c:v>0.45139000000000001</c:v>
                </c:pt>
                <c:pt idx="102">
                  <c:v>0.45693</c:v>
                </c:pt>
                <c:pt idx="103">
                  <c:v>0.45219999999999999</c:v>
                </c:pt>
                <c:pt idx="104">
                  <c:v>0.43834000000000001</c:v>
                </c:pt>
                <c:pt idx="105">
                  <c:v>0.42215999999999998</c:v>
                </c:pt>
                <c:pt idx="106">
                  <c:v>0.39500000000000002</c:v>
                </c:pt>
                <c:pt idx="107">
                  <c:v>0.38480999999999999</c:v>
                </c:pt>
                <c:pt idx="108">
                  <c:v>0.38340000000000002</c:v>
                </c:pt>
                <c:pt idx="109">
                  <c:v>0.39018999999999998</c:v>
                </c:pt>
                <c:pt idx="110">
                  <c:v>0.39627000000000001</c:v>
                </c:pt>
                <c:pt idx="111">
                  <c:v>0.40206999999999998</c:v>
                </c:pt>
                <c:pt idx="112">
                  <c:v>0.41205000000000003</c:v>
                </c:pt>
                <c:pt idx="113">
                  <c:v>0.42563000000000001</c:v>
                </c:pt>
                <c:pt idx="114">
                  <c:v>0.43857000000000002</c:v>
                </c:pt>
                <c:pt idx="115">
                  <c:v>0.45417999999999997</c:v>
                </c:pt>
                <c:pt idx="116">
                  <c:v>0.48571999999999999</c:v>
                </c:pt>
                <c:pt idx="117">
                  <c:v>0.49473</c:v>
                </c:pt>
                <c:pt idx="118">
                  <c:v>0.49020999999999998</c:v>
                </c:pt>
                <c:pt idx="119">
                  <c:v>0.48361999999999999</c:v>
                </c:pt>
                <c:pt idx="120">
                  <c:v>0.49160999999999999</c:v>
                </c:pt>
                <c:pt idx="121">
                  <c:v>0.48820999999999998</c:v>
                </c:pt>
                <c:pt idx="122">
                  <c:v>0.49054999999999999</c:v>
                </c:pt>
                <c:pt idx="123">
                  <c:v>0.49596000000000001</c:v>
                </c:pt>
                <c:pt idx="124">
                  <c:v>0.49822</c:v>
                </c:pt>
                <c:pt idx="125">
                  <c:v>0.50127999999999995</c:v>
                </c:pt>
                <c:pt idx="126">
                  <c:v>0.50695999999999997</c:v>
                </c:pt>
                <c:pt idx="127">
                  <c:v>0.51271</c:v>
                </c:pt>
                <c:pt idx="128">
                  <c:v>0.50326000000000004</c:v>
                </c:pt>
                <c:pt idx="129">
                  <c:v>0.51910000000000001</c:v>
                </c:pt>
                <c:pt idx="130">
                  <c:v>0.53052999999999995</c:v>
                </c:pt>
                <c:pt idx="131">
                  <c:v>0.52588000000000001</c:v>
                </c:pt>
                <c:pt idx="132">
                  <c:v>0.53515000000000001</c:v>
                </c:pt>
                <c:pt idx="133">
                  <c:v>0.56130000000000002</c:v>
                </c:pt>
                <c:pt idx="134">
                  <c:v>0.57665</c:v>
                </c:pt>
                <c:pt idx="135">
                  <c:v>0.57313000000000003</c:v>
                </c:pt>
                <c:pt idx="136">
                  <c:v>0.56838</c:v>
                </c:pt>
                <c:pt idx="137">
                  <c:v>0.56928000000000001</c:v>
                </c:pt>
                <c:pt idx="138">
                  <c:v>0.56816</c:v>
                </c:pt>
                <c:pt idx="139">
                  <c:v>0.58687</c:v>
                </c:pt>
                <c:pt idx="140">
                  <c:v>0.60802</c:v>
                </c:pt>
                <c:pt idx="141">
                  <c:v>0.59443999999999997</c:v>
                </c:pt>
                <c:pt idx="142">
                  <c:v>0.58728999999999998</c:v>
                </c:pt>
                <c:pt idx="143">
                  <c:v>0.58243999999999996</c:v>
                </c:pt>
                <c:pt idx="144">
                  <c:v>0.58135000000000003</c:v>
                </c:pt>
                <c:pt idx="145">
                  <c:v>0.58587999999999996</c:v>
                </c:pt>
                <c:pt idx="146">
                  <c:v>0.59267000000000003</c:v>
                </c:pt>
                <c:pt idx="147">
                  <c:v>0.59728999999999999</c:v>
                </c:pt>
                <c:pt idx="148">
                  <c:v>0.60304999999999997</c:v>
                </c:pt>
                <c:pt idx="149">
                  <c:v>0.61768999999999996</c:v>
                </c:pt>
                <c:pt idx="150">
                  <c:v>0.63851000000000002</c:v>
                </c:pt>
                <c:pt idx="151">
                  <c:v>0.65281</c:v>
                </c:pt>
                <c:pt idx="152">
                  <c:v>0.67323999999999995</c:v>
                </c:pt>
                <c:pt idx="153">
                  <c:v>0.69813000000000003</c:v>
                </c:pt>
                <c:pt idx="154">
                  <c:v>0.70637000000000005</c:v>
                </c:pt>
                <c:pt idx="155">
                  <c:v>0.70381000000000005</c:v>
                </c:pt>
                <c:pt idx="156">
                  <c:v>0.71255000000000002</c:v>
                </c:pt>
                <c:pt idx="157">
                  <c:v>0.71745000000000003</c:v>
                </c:pt>
                <c:pt idx="158">
                  <c:v>0.70755999999999997</c:v>
                </c:pt>
                <c:pt idx="159">
                  <c:v>0.70072999999999996</c:v>
                </c:pt>
                <c:pt idx="160">
                  <c:v>0.71401999999999999</c:v>
                </c:pt>
                <c:pt idx="161">
                  <c:v>0.73409999999999997</c:v>
                </c:pt>
                <c:pt idx="162">
                  <c:v>0.74478999999999995</c:v>
                </c:pt>
                <c:pt idx="163">
                  <c:v>0.77385000000000004</c:v>
                </c:pt>
                <c:pt idx="164">
                  <c:v>0.79874000000000001</c:v>
                </c:pt>
                <c:pt idx="165">
                  <c:v>0.79910999999999999</c:v>
                </c:pt>
                <c:pt idx="166">
                  <c:v>0.80920000000000003</c:v>
                </c:pt>
                <c:pt idx="167">
                  <c:v>0.81871000000000005</c:v>
                </c:pt>
                <c:pt idx="168">
                  <c:v>0.82457000000000003</c:v>
                </c:pt>
                <c:pt idx="169">
                  <c:v>0.83186000000000004</c:v>
                </c:pt>
                <c:pt idx="170">
                  <c:v>0.83974000000000004</c:v>
                </c:pt>
                <c:pt idx="171">
                  <c:v>0.83787999999999996</c:v>
                </c:pt>
                <c:pt idx="172">
                  <c:v>0.83255000000000001</c:v>
                </c:pt>
                <c:pt idx="173">
                  <c:v>0.84170999999999996</c:v>
                </c:pt>
                <c:pt idx="174">
                  <c:v>0.84167999999999998</c:v>
                </c:pt>
                <c:pt idx="175">
                  <c:v>0.82857000000000003</c:v>
                </c:pt>
                <c:pt idx="176">
                  <c:v>0.82403999999999999</c:v>
                </c:pt>
                <c:pt idx="177">
                  <c:v>0.83684999999999998</c:v>
                </c:pt>
                <c:pt idx="178">
                  <c:v>0.83674000000000004</c:v>
                </c:pt>
                <c:pt idx="179">
                  <c:v>0.83272999999999997</c:v>
                </c:pt>
                <c:pt idx="180">
                  <c:v>0.84660000000000002</c:v>
                </c:pt>
                <c:pt idx="181">
                  <c:v>0.85865999999999998</c:v>
                </c:pt>
                <c:pt idx="182">
                  <c:v>0.86873999999999996</c:v>
                </c:pt>
                <c:pt idx="183">
                  <c:v>0.88817000000000002</c:v>
                </c:pt>
                <c:pt idx="184">
                  <c:v>0.90825999999999996</c:v>
                </c:pt>
                <c:pt idx="185">
                  <c:v>0.92206999999999995</c:v>
                </c:pt>
                <c:pt idx="186">
                  <c:v>0.95401000000000002</c:v>
                </c:pt>
                <c:pt idx="187">
                  <c:v>0.98758999999999997</c:v>
                </c:pt>
                <c:pt idx="188">
                  <c:v>1.0057</c:v>
                </c:pt>
                <c:pt idx="189">
                  <c:v>1.028</c:v>
                </c:pt>
                <c:pt idx="190">
                  <c:v>1.0468</c:v>
                </c:pt>
                <c:pt idx="191">
                  <c:v>1.0481</c:v>
                </c:pt>
                <c:pt idx="192">
                  <c:v>1.0347999999999999</c:v>
                </c:pt>
                <c:pt idx="193">
                  <c:v>1.0329999999999999</c:v>
                </c:pt>
                <c:pt idx="194">
                  <c:v>1.036</c:v>
                </c:pt>
                <c:pt idx="195">
                  <c:v>1.0342</c:v>
                </c:pt>
                <c:pt idx="196">
                  <c:v>1.0497000000000001</c:v>
                </c:pt>
                <c:pt idx="197">
                  <c:v>1.0849</c:v>
                </c:pt>
                <c:pt idx="198">
                  <c:v>1.1052999999999999</c:v>
                </c:pt>
                <c:pt idx="199">
                  <c:v>1.1255999999999999</c:v>
                </c:pt>
                <c:pt idx="200">
                  <c:v>1.1528</c:v>
                </c:pt>
                <c:pt idx="201">
                  <c:v>1.1718</c:v>
                </c:pt>
                <c:pt idx="202">
                  <c:v>1.1716</c:v>
                </c:pt>
                <c:pt idx="203">
                  <c:v>1.1865000000000001</c:v>
                </c:pt>
                <c:pt idx="204">
                  <c:v>1.2049000000000001</c:v>
                </c:pt>
                <c:pt idx="205">
                  <c:v>1.2146999999999999</c:v>
                </c:pt>
                <c:pt idx="206">
                  <c:v>1.2281</c:v>
                </c:pt>
                <c:pt idx="207">
                  <c:v>1.2529999999999999</c:v>
                </c:pt>
                <c:pt idx="208">
                  <c:v>1.2712000000000001</c:v>
                </c:pt>
                <c:pt idx="209">
                  <c:v>1.2685999999999999</c:v>
                </c:pt>
                <c:pt idx="210">
                  <c:v>1.2636000000000001</c:v>
                </c:pt>
                <c:pt idx="211">
                  <c:v>1.2523</c:v>
                </c:pt>
                <c:pt idx="212">
                  <c:v>1.2497</c:v>
                </c:pt>
                <c:pt idx="213">
                  <c:v>1.2751999999999999</c:v>
                </c:pt>
                <c:pt idx="214">
                  <c:v>1.3081</c:v>
                </c:pt>
                <c:pt idx="215">
                  <c:v>1.3327</c:v>
                </c:pt>
                <c:pt idx="216">
                  <c:v>1.3625</c:v>
                </c:pt>
                <c:pt idx="217">
                  <c:v>1.3918999999999999</c:v>
                </c:pt>
                <c:pt idx="218">
                  <c:v>1.4044000000000001</c:v>
                </c:pt>
                <c:pt idx="219">
                  <c:v>1.4071</c:v>
                </c:pt>
                <c:pt idx="220">
                  <c:v>1.4221999999999999</c:v>
                </c:pt>
                <c:pt idx="221">
                  <c:v>1.4414</c:v>
                </c:pt>
                <c:pt idx="222">
                  <c:v>1.4523999999999999</c:v>
                </c:pt>
                <c:pt idx="223">
                  <c:v>1.4523999999999999</c:v>
                </c:pt>
                <c:pt idx="224">
                  <c:v>1.4651000000000001</c:v>
                </c:pt>
                <c:pt idx="225">
                  <c:v>1.4595</c:v>
                </c:pt>
                <c:pt idx="226">
                  <c:v>1.4743999999999999</c:v>
                </c:pt>
                <c:pt idx="227">
                  <c:v>1.5044999999999999</c:v>
                </c:pt>
                <c:pt idx="228">
                  <c:v>1.5256000000000001</c:v>
                </c:pt>
                <c:pt idx="229">
                  <c:v>1.5337000000000001</c:v>
                </c:pt>
                <c:pt idx="230">
                  <c:v>1.5502</c:v>
                </c:pt>
                <c:pt idx="231">
                  <c:v>1.5741000000000001</c:v>
                </c:pt>
                <c:pt idx="232">
                  <c:v>1.5673999999999999</c:v>
                </c:pt>
                <c:pt idx="233">
                  <c:v>1.5619000000000001</c:v>
                </c:pt>
                <c:pt idx="234">
                  <c:v>1.5687</c:v>
                </c:pt>
                <c:pt idx="235">
                  <c:v>1.58</c:v>
                </c:pt>
                <c:pt idx="236">
                  <c:v>1.5975999999999999</c:v>
                </c:pt>
                <c:pt idx="237">
                  <c:v>1.6027</c:v>
                </c:pt>
                <c:pt idx="238">
                  <c:v>1.6114999999999999</c:v>
                </c:pt>
                <c:pt idx="239">
                  <c:v>1.6228</c:v>
                </c:pt>
                <c:pt idx="240">
                  <c:v>1.639</c:v>
                </c:pt>
                <c:pt idx="241">
                  <c:v>1.6543000000000001</c:v>
                </c:pt>
                <c:pt idx="242">
                  <c:v>1.6634</c:v>
                </c:pt>
                <c:pt idx="243">
                  <c:v>1.6736</c:v>
                </c:pt>
                <c:pt idx="244">
                  <c:v>1.6857</c:v>
                </c:pt>
                <c:pt idx="245">
                  <c:v>1.6897</c:v>
                </c:pt>
                <c:pt idx="246">
                  <c:v>1.6875</c:v>
                </c:pt>
                <c:pt idx="247">
                  <c:v>1.7007000000000001</c:v>
                </c:pt>
                <c:pt idx="248">
                  <c:v>1.7162999999999999</c:v>
                </c:pt>
                <c:pt idx="249">
                  <c:v>1.7302999999999999</c:v>
                </c:pt>
                <c:pt idx="250">
                  <c:v>1.7455000000000001</c:v>
                </c:pt>
                <c:pt idx="251">
                  <c:v>1.7531000000000001</c:v>
                </c:pt>
                <c:pt idx="252">
                  <c:v>1.7473000000000001</c:v>
                </c:pt>
                <c:pt idx="253">
                  <c:v>1.7384999999999999</c:v>
                </c:pt>
                <c:pt idx="254">
                  <c:v>1.7318</c:v>
                </c:pt>
                <c:pt idx="255">
                  <c:v>1.718</c:v>
                </c:pt>
                <c:pt idx="256">
                  <c:v>1.7146999999999999</c:v>
                </c:pt>
                <c:pt idx="257">
                  <c:v>1.7325999999999999</c:v>
                </c:pt>
                <c:pt idx="258">
                  <c:v>1.7461</c:v>
                </c:pt>
                <c:pt idx="259">
                  <c:v>1.7467999999999999</c:v>
                </c:pt>
                <c:pt idx="260">
                  <c:v>1.7525999999999999</c:v>
                </c:pt>
                <c:pt idx="261">
                  <c:v>1.756</c:v>
                </c:pt>
                <c:pt idx="262">
                  <c:v>1.7461</c:v>
                </c:pt>
                <c:pt idx="263">
                  <c:v>1.7302999999999999</c:v>
                </c:pt>
                <c:pt idx="264">
                  <c:v>1.71</c:v>
                </c:pt>
                <c:pt idx="265">
                  <c:v>1.6762999999999999</c:v>
                </c:pt>
                <c:pt idx="266">
                  <c:v>1.6348</c:v>
                </c:pt>
                <c:pt idx="267">
                  <c:v>1.6117999999999999</c:v>
                </c:pt>
                <c:pt idx="268">
                  <c:v>1.6023000000000001</c:v>
                </c:pt>
                <c:pt idx="269">
                  <c:v>1.571</c:v>
                </c:pt>
                <c:pt idx="270">
                  <c:v>1.5642</c:v>
                </c:pt>
                <c:pt idx="271">
                  <c:v>1.5909</c:v>
                </c:pt>
                <c:pt idx="272">
                  <c:v>1.5940000000000001</c:v>
                </c:pt>
                <c:pt idx="273">
                  <c:v>1.5867</c:v>
                </c:pt>
                <c:pt idx="274">
                  <c:v>1.5704</c:v>
                </c:pt>
                <c:pt idx="275">
                  <c:v>1.5302</c:v>
                </c:pt>
                <c:pt idx="276">
                  <c:v>1.4704999999999999</c:v>
                </c:pt>
                <c:pt idx="277">
                  <c:v>1.4153</c:v>
                </c:pt>
                <c:pt idx="278">
                  <c:v>1.3704000000000001</c:v>
                </c:pt>
                <c:pt idx="279">
                  <c:v>1.3158000000000001</c:v>
                </c:pt>
                <c:pt idx="280">
                  <c:v>1.2722</c:v>
                </c:pt>
                <c:pt idx="281">
                  <c:v>1.2473000000000001</c:v>
                </c:pt>
                <c:pt idx="282">
                  <c:v>1.238</c:v>
                </c:pt>
                <c:pt idx="283">
                  <c:v>1.1946000000000001</c:v>
                </c:pt>
                <c:pt idx="284">
                  <c:v>1.1434</c:v>
                </c:pt>
                <c:pt idx="285">
                  <c:v>1.0962000000000001</c:v>
                </c:pt>
                <c:pt idx="286">
                  <c:v>1.0452999999999999</c:v>
                </c:pt>
                <c:pt idx="287">
                  <c:v>0.99573999999999996</c:v>
                </c:pt>
                <c:pt idx="288">
                  <c:v>0.94952000000000003</c:v>
                </c:pt>
                <c:pt idx="289">
                  <c:v>0.90275000000000005</c:v>
                </c:pt>
                <c:pt idx="290">
                  <c:v>0.85911999999999999</c:v>
                </c:pt>
                <c:pt idx="291">
                  <c:v>0.81798000000000004</c:v>
                </c:pt>
                <c:pt idx="292">
                  <c:v>0.76080000000000003</c:v>
                </c:pt>
                <c:pt idx="293">
                  <c:v>0.69291000000000003</c:v>
                </c:pt>
                <c:pt idx="294">
                  <c:v>0.64458000000000004</c:v>
                </c:pt>
                <c:pt idx="295">
                  <c:v>0.58331999999999995</c:v>
                </c:pt>
                <c:pt idx="296">
                  <c:v>0.51995999999999998</c:v>
                </c:pt>
                <c:pt idx="297">
                  <c:v>0.47199000000000002</c:v>
                </c:pt>
                <c:pt idx="298">
                  <c:v>0.42327999999999999</c:v>
                </c:pt>
                <c:pt idx="299">
                  <c:v>0.36115000000000003</c:v>
                </c:pt>
                <c:pt idx="300">
                  <c:v>0.29915000000000003</c:v>
                </c:pt>
                <c:pt idx="301">
                  <c:v>0.25004999999999999</c:v>
                </c:pt>
                <c:pt idx="302">
                  <c:v>0.20108000000000001</c:v>
                </c:pt>
                <c:pt idx="303">
                  <c:v>0.14948</c:v>
                </c:pt>
                <c:pt idx="304">
                  <c:v>0.11827</c:v>
                </c:pt>
                <c:pt idx="305">
                  <c:v>0.1047</c:v>
                </c:pt>
                <c:pt idx="306">
                  <c:v>7.2118000000000002E-2</c:v>
                </c:pt>
                <c:pt idx="307">
                  <c:v>3.8172999999999999E-2</c:v>
                </c:pt>
                <c:pt idx="308">
                  <c:v>-1.0966E-2</c:v>
                </c:pt>
                <c:pt idx="309">
                  <c:v>-7.1184999999999998E-2</c:v>
                </c:pt>
                <c:pt idx="310">
                  <c:v>-0.12695999999999999</c:v>
                </c:pt>
                <c:pt idx="311">
                  <c:v>-0.17147000000000001</c:v>
                </c:pt>
                <c:pt idx="312">
                  <c:v>-0.21332000000000001</c:v>
                </c:pt>
                <c:pt idx="313">
                  <c:v>-0.25957999999999998</c:v>
                </c:pt>
                <c:pt idx="314">
                  <c:v>-0.30215999999999998</c:v>
                </c:pt>
                <c:pt idx="315">
                  <c:v>-0.34455000000000002</c:v>
                </c:pt>
                <c:pt idx="316">
                  <c:v>-0.40339000000000003</c:v>
                </c:pt>
                <c:pt idx="317">
                  <c:v>-0.44414999999999999</c:v>
                </c:pt>
                <c:pt idx="318">
                  <c:v>-0.47055000000000002</c:v>
                </c:pt>
                <c:pt idx="319">
                  <c:v>-0.49360999999999999</c:v>
                </c:pt>
                <c:pt idx="320">
                  <c:v>-0.50810999999999995</c:v>
                </c:pt>
                <c:pt idx="321">
                  <c:v>-0.52507999999999999</c:v>
                </c:pt>
                <c:pt idx="322">
                  <c:v>-0.54784999999999995</c:v>
                </c:pt>
                <c:pt idx="323">
                  <c:v>-0.58067999999999997</c:v>
                </c:pt>
                <c:pt idx="324">
                  <c:v>-0.61509999999999998</c:v>
                </c:pt>
                <c:pt idx="325">
                  <c:v>-0.63546999999999998</c:v>
                </c:pt>
                <c:pt idx="326">
                  <c:v>-0.66334000000000004</c:v>
                </c:pt>
                <c:pt idx="327">
                  <c:v>-0.69386000000000003</c:v>
                </c:pt>
                <c:pt idx="328">
                  <c:v>-0.70743999999999996</c:v>
                </c:pt>
                <c:pt idx="329">
                  <c:v>-0.72980999999999996</c:v>
                </c:pt>
                <c:pt idx="330">
                  <c:v>-0.74648000000000003</c:v>
                </c:pt>
                <c:pt idx="331">
                  <c:v>-0.74634999999999996</c:v>
                </c:pt>
                <c:pt idx="332">
                  <c:v>-0.75119999999999998</c:v>
                </c:pt>
                <c:pt idx="333">
                  <c:v>-0.76836000000000004</c:v>
                </c:pt>
                <c:pt idx="334">
                  <c:v>-0.78302000000000005</c:v>
                </c:pt>
                <c:pt idx="335">
                  <c:v>-0.79630000000000001</c:v>
                </c:pt>
                <c:pt idx="336">
                  <c:v>-0.82538999999999996</c:v>
                </c:pt>
                <c:pt idx="337">
                  <c:v>-0.85928000000000004</c:v>
                </c:pt>
                <c:pt idx="338">
                  <c:v>-0.85977999999999999</c:v>
                </c:pt>
                <c:pt idx="339">
                  <c:v>-0.84953999999999996</c:v>
                </c:pt>
                <c:pt idx="340">
                  <c:v>-0.86765000000000003</c:v>
                </c:pt>
                <c:pt idx="341">
                  <c:v>-0.87507999999999997</c:v>
                </c:pt>
                <c:pt idx="342">
                  <c:v>-0.88763999999999998</c:v>
                </c:pt>
                <c:pt idx="343">
                  <c:v>-0.91491</c:v>
                </c:pt>
                <c:pt idx="344">
                  <c:v>-0.92108999999999996</c:v>
                </c:pt>
                <c:pt idx="345">
                  <c:v>-0.91817000000000004</c:v>
                </c:pt>
                <c:pt idx="346">
                  <c:v>-0.92786000000000002</c:v>
                </c:pt>
                <c:pt idx="347">
                  <c:v>-0.94389999999999996</c:v>
                </c:pt>
                <c:pt idx="348">
                  <c:v>-0.95033000000000001</c:v>
                </c:pt>
                <c:pt idx="349">
                  <c:v>-0.95255000000000001</c:v>
                </c:pt>
                <c:pt idx="350">
                  <c:v>-0.96247000000000005</c:v>
                </c:pt>
                <c:pt idx="351">
                  <c:v>-0.96011000000000002</c:v>
                </c:pt>
                <c:pt idx="352">
                  <c:v>-0.94652999999999998</c:v>
                </c:pt>
                <c:pt idx="353">
                  <c:v>-0.96609999999999996</c:v>
                </c:pt>
                <c:pt idx="354">
                  <c:v>-0.97570999999999997</c:v>
                </c:pt>
                <c:pt idx="355">
                  <c:v>-0.96765999999999996</c:v>
                </c:pt>
                <c:pt idx="356">
                  <c:v>-0.95408000000000004</c:v>
                </c:pt>
                <c:pt idx="357">
                  <c:v>-0.92947000000000002</c:v>
                </c:pt>
                <c:pt idx="358">
                  <c:v>-0.89856999999999998</c:v>
                </c:pt>
                <c:pt idx="359">
                  <c:v>-0.88024999999999998</c:v>
                </c:pt>
                <c:pt idx="360">
                  <c:v>-0.87621000000000004</c:v>
                </c:pt>
                <c:pt idx="361">
                  <c:v>-0.86982000000000004</c:v>
                </c:pt>
                <c:pt idx="362">
                  <c:v>-0.87812000000000001</c:v>
                </c:pt>
                <c:pt idx="363">
                  <c:v>-0.90527999999999997</c:v>
                </c:pt>
                <c:pt idx="364">
                  <c:v>-0.92132999999999998</c:v>
                </c:pt>
                <c:pt idx="365">
                  <c:v>-0.92310999999999999</c:v>
                </c:pt>
                <c:pt idx="366">
                  <c:v>-0.93569999999999998</c:v>
                </c:pt>
                <c:pt idx="367">
                  <c:v>-0.94994999999999996</c:v>
                </c:pt>
                <c:pt idx="368">
                  <c:v>-0.96077999999999997</c:v>
                </c:pt>
                <c:pt idx="369">
                  <c:v>-0.96633999999999998</c:v>
                </c:pt>
                <c:pt idx="370">
                  <c:v>-0.96384999999999998</c:v>
                </c:pt>
                <c:pt idx="371">
                  <c:v>-0.95406000000000002</c:v>
                </c:pt>
                <c:pt idx="372">
                  <c:v>-0.94643999999999995</c:v>
                </c:pt>
                <c:pt idx="373">
                  <c:v>-0.9516</c:v>
                </c:pt>
                <c:pt idx="374">
                  <c:v>-0.96065</c:v>
                </c:pt>
                <c:pt idx="375">
                  <c:v>-0.96970999999999996</c:v>
                </c:pt>
                <c:pt idx="376">
                  <c:v>-0.97660000000000002</c:v>
                </c:pt>
                <c:pt idx="377">
                  <c:v>-1.0008999999999999</c:v>
                </c:pt>
                <c:pt idx="378">
                  <c:v>-1.0038</c:v>
                </c:pt>
                <c:pt idx="379">
                  <c:v>-0.98553999999999997</c:v>
                </c:pt>
                <c:pt idx="380">
                  <c:v>-0.97114</c:v>
                </c:pt>
                <c:pt idx="381">
                  <c:v>-0.95335000000000003</c:v>
                </c:pt>
                <c:pt idx="382">
                  <c:v>-0.92837999999999998</c:v>
                </c:pt>
                <c:pt idx="383">
                  <c:v>-0.92245999999999995</c:v>
                </c:pt>
                <c:pt idx="384">
                  <c:v>-0.94323000000000001</c:v>
                </c:pt>
                <c:pt idx="385">
                  <c:v>-0.95477000000000001</c:v>
                </c:pt>
                <c:pt idx="386">
                  <c:v>-0.95025000000000004</c:v>
                </c:pt>
                <c:pt idx="387">
                  <c:v>-0.94572000000000001</c:v>
                </c:pt>
                <c:pt idx="388">
                  <c:v>-0.93071999999999999</c:v>
                </c:pt>
                <c:pt idx="389">
                  <c:v>-0.90922999999999998</c:v>
                </c:pt>
                <c:pt idx="390">
                  <c:v>-0.89329000000000003</c:v>
                </c:pt>
                <c:pt idx="391">
                  <c:v>-0.87387000000000004</c:v>
                </c:pt>
                <c:pt idx="392">
                  <c:v>-0.85997999999999997</c:v>
                </c:pt>
                <c:pt idx="393">
                  <c:v>-0.86253000000000002</c:v>
                </c:pt>
                <c:pt idx="394">
                  <c:v>-0.87363000000000002</c:v>
                </c:pt>
                <c:pt idx="395">
                  <c:v>-0.87795999999999996</c:v>
                </c:pt>
                <c:pt idx="396">
                  <c:v>-0.87770999999999999</c:v>
                </c:pt>
                <c:pt idx="397">
                  <c:v>-0.88600000000000001</c:v>
                </c:pt>
                <c:pt idx="398">
                  <c:v>-0.88600000000000001</c:v>
                </c:pt>
                <c:pt idx="399">
                  <c:v>-0.87702999999999998</c:v>
                </c:pt>
                <c:pt idx="400">
                  <c:v>-0.88016000000000005</c:v>
                </c:pt>
                <c:pt idx="401">
                  <c:v>-0.88651000000000002</c:v>
                </c:pt>
                <c:pt idx="402">
                  <c:v>-0.88846999999999998</c:v>
                </c:pt>
                <c:pt idx="403">
                  <c:v>-0.89266000000000001</c:v>
                </c:pt>
                <c:pt idx="404">
                  <c:v>-0.89707999999999999</c:v>
                </c:pt>
                <c:pt idx="405">
                  <c:v>-0.89837</c:v>
                </c:pt>
                <c:pt idx="406">
                  <c:v>-0.90371000000000001</c:v>
                </c:pt>
                <c:pt idx="407">
                  <c:v>-0.91569</c:v>
                </c:pt>
                <c:pt idx="408">
                  <c:v>-0.91330999999999996</c:v>
                </c:pt>
                <c:pt idx="409">
                  <c:v>-0.89888999999999997</c:v>
                </c:pt>
                <c:pt idx="410">
                  <c:v>-0.90793999999999997</c:v>
                </c:pt>
                <c:pt idx="411">
                  <c:v>-0.90390999999999999</c:v>
                </c:pt>
                <c:pt idx="412">
                  <c:v>-0.87378</c:v>
                </c:pt>
                <c:pt idx="413">
                  <c:v>-0.85214000000000001</c:v>
                </c:pt>
                <c:pt idx="414">
                  <c:v>-0.85258999999999996</c:v>
                </c:pt>
                <c:pt idx="415">
                  <c:v>-0.85763999999999996</c:v>
                </c:pt>
                <c:pt idx="416">
                  <c:v>-0.86663999999999997</c:v>
                </c:pt>
                <c:pt idx="417">
                  <c:v>-0.87883999999999995</c:v>
                </c:pt>
                <c:pt idx="418">
                  <c:v>-0.87861999999999996</c:v>
                </c:pt>
                <c:pt idx="419">
                  <c:v>-0.85887000000000002</c:v>
                </c:pt>
                <c:pt idx="420">
                  <c:v>-0.82881000000000005</c:v>
                </c:pt>
                <c:pt idx="421">
                  <c:v>-0.82667999999999997</c:v>
                </c:pt>
                <c:pt idx="422">
                  <c:v>-0.82894000000000001</c:v>
                </c:pt>
                <c:pt idx="423">
                  <c:v>-0.82272999999999996</c:v>
                </c:pt>
                <c:pt idx="424">
                  <c:v>-0.81976000000000004</c:v>
                </c:pt>
                <c:pt idx="425">
                  <c:v>-0.81579999999999997</c:v>
                </c:pt>
                <c:pt idx="426">
                  <c:v>-0.80979000000000001</c:v>
                </c:pt>
                <c:pt idx="427">
                  <c:v>-0.81445000000000001</c:v>
                </c:pt>
                <c:pt idx="428">
                  <c:v>-0.82589999999999997</c:v>
                </c:pt>
                <c:pt idx="429">
                  <c:v>-0.82221999999999995</c:v>
                </c:pt>
                <c:pt idx="430">
                  <c:v>-0.79988000000000004</c:v>
                </c:pt>
                <c:pt idx="431">
                  <c:v>-0.78147999999999995</c:v>
                </c:pt>
                <c:pt idx="432">
                  <c:v>-0.75270000000000004</c:v>
                </c:pt>
                <c:pt idx="433">
                  <c:v>-0.73011000000000004</c:v>
                </c:pt>
                <c:pt idx="434">
                  <c:v>-0.73236999999999997</c:v>
                </c:pt>
                <c:pt idx="435">
                  <c:v>-0.73668999999999996</c:v>
                </c:pt>
                <c:pt idx="436">
                  <c:v>-0.73199999999999998</c:v>
                </c:pt>
                <c:pt idx="437">
                  <c:v>-0.74153000000000002</c:v>
                </c:pt>
                <c:pt idx="438">
                  <c:v>-0.75026999999999999</c:v>
                </c:pt>
                <c:pt idx="439">
                  <c:v>-0.74753999999999998</c:v>
                </c:pt>
                <c:pt idx="440">
                  <c:v>-0.73948999999999998</c:v>
                </c:pt>
                <c:pt idx="441">
                  <c:v>-0.72641</c:v>
                </c:pt>
                <c:pt idx="442">
                  <c:v>-0.69806000000000001</c:v>
                </c:pt>
                <c:pt idx="443">
                  <c:v>-0.66395000000000004</c:v>
                </c:pt>
                <c:pt idx="444">
                  <c:v>-0.65415999999999996</c:v>
                </c:pt>
                <c:pt idx="445">
                  <c:v>-0.66547000000000001</c:v>
                </c:pt>
                <c:pt idx="446">
                  <c:v>-0.69001000000000001</c:v>
                </c:pt>
                <c:pt idx="447">
                  <c:v>-0.71689999999999998</c:v>
                </c:pt>
                <c:pt idx="448">
                  <c:v>-0.72802999999999995</c:v>
                </c:pt>
                <c:pt idx="449">
                  <c:v>-0.70970999999999995</c:v>
                </c:pt>
                <c:pt idx="450">
                  <c:v>-0.69115000000000004</c:v>
                </c:pt>
                <c:pt idx="451">
                  <c:v>-0.68557000000000001</c:v>
                </c:pt>
                <c:pt idx="452">
                  <c:v>-0.67996000000000001</c:v>
                </c:pt>
                <c:pt idx="453">
                  <c:v>-0.66854999999999998</c:v>
                </c:pt>
                <c:pt idx="454">
                  <c:v>-0.66381000000000001</c:v>
                </c:pt>
                <c:pt idx="455">
                  <c:v>-0.66456999999999999</c:v>
                </c:pt>
                <c:pt idx="456">
                  <c:v>-0.65595999999999999</c:v>
                </c:pt>
                <c:pt idx="457">
                  <c:v>-0.65822999999999998</c:v>
                </c:pt>
                <c:pt idx="458">
                  <c:v>-0.66263000000000005</c:v>
                </c:pt>
                <c:pt idx="459">
                  <c:v>-0.64978999999999998</c:v>
                </c:pt>
                <c:pt idx="460">
                  <c:v>-0.64081999999999995</c:v>
                </c:pt>
                <c:pt idx="461">
                  <c:v>-0.65059999999999996</c:v>
                </c:pt>
                <c:pt idx="462">
                  <c:v>-0.65705000000000002</c:v>
                </c:pt>
                <c:pt idx="463">
                  <c:v>-0.65261999999999998</c:v>
                </c:pt>
                <c:pt idx="464">
                  <c:v>-0.65019000000000005</c:v>
                </c:pt>
                <c:pt idx="465">
                  <c:v>-0.64942999999999995</c:v>
                </c:pt>
                <c:pt idx="466">
                  <c:v>-0.63541000000000003</c:v>
                </c:pt>
                <c:pt idx="467">
                  <c:v>-0.62194000000000005</c:v>
                </c:pt>
                <c:pt idx="468">
                  <c:v>-0.62870999999999999</c:v>
                </c:pt>
                <c:pt idx="469">
                  <c:v>-0.63322999999999996</c:v>
                </c:pt>
                <c:pt idx="470">
                  <c:v>-0.62321000000000004</c:v>
                </c:pt>
                <c:pt idx="471">
                  <c:v>-0.62495999999999996</c:v>
                </c:pt>
                <c:pt idx="472">
                  <c:v>-0.62121000000000004</c:v>
                </c:pt>
                <c:pt idx="473">
                  <c:v>-0.61731000000000003</c:v>
                </c:pt>
                <c:pt idx="474">
                  <c:v>-0.62243999999999999</c:v>
                </c:pt>
                <c:pt idx="475">
                  <c:v>-0.63070000000000004</c:v>
                </c:pt>
                <c:pt idx="476">
                  <c:v>-0.63197999999999999</c:v>
                </c:pt>
                <c:pt idx="477">
                  <c:v>-0.62985000000000002</c:v>
                </c:pt>
                <c:pt idx="478">
                  <c:v>-0.63283</c:v>
                </c:pt>
                <c:pt idx="479">
                  <c:v>-0.62778</c:v>
                </c:pt>
                <c:pt idx="480">
                  <c:v>-0.61646000000000001</c:v>
                </c:pt>
                <c:pt idx="481">
                  <c:v>-0.61851</c:v>
                </c:pt>
                <c:pt idx="482">
                  <c:v>-0.62077000000000004</c:v>
                </c:pt>
                <c:pt idx="483">
                  <c:v>-0.62122999999999995</c:v>
                </c:pt>
                <c:pt idx="484">
                  <c:v>-0.63078999999999996</c:v>
                </c:pt>
                <c:pt idx="485">
                  <c:v>-0.64436000000000004</c:v>
                </c:pt>
                <c:pt idx="486">
                  <c:v>-0.64624999999999999</c:v>
                </c:pt>
                <c:pt idx="487">
                  <c:v>-0.63527999999999996</c:v>
                </c:pt>
                <c:pt idx="488">
                  <c:v>-0.61721999999999999</c:v>
                </c:pt>
                <c:pt idx="489">
                  <c:v>-0.59006000000000003</c:v>
                </c:pt>
                <c:pt idx="490">
                  <c:v>-0.56679000000000002</c:v>
                </c:pt>
                <c:pt idx="491">
                  <c:v>-0.56757999999999997</c:v>
                </c:pt>
                <c:pt idx="492">
                  <c:v>-0.58342000000000005</c:v>
                </c:pt>
                <c:pt idx="493">
                  <c:v>-0.58194999999999997</c:v>
                </c:pt>
                <c:pt idx="494">
                  <c:v>-0.60116000000000003</c:v>
                </c:pt>
                <c:pt idx="495">
                  <c:v>-0.62031000000000003</c:v>
                </c:pt>
                <c:pt idx="496">
                  <c:v>-0.62617999999999996</c:v>
                </c:pt>
                <c:pt idx="497">
                  <c:v>-0.63012999999999997</c:v>
                </c:pt>
                <c:pt idx="498">
                  <c:v>-0.63692000000000004</c:v>
                </c:pt>
                <c:pt idx="499">
                  <c:v>-0.63385999999999998</c:v>
                </c:pt>
                <c:pt idx="500">
                  <c:v>-0.62192000000000003</c:v>
                </c:pt>
                <c:pt idx="501">
                  <c:v>-0.62653999999999999</c:v>
                </c:pt>
                <c:pt idx="502">
                  <c:v>-0.63698999999999995</c:v>
                </c:pt>
                <c:pt idx="503">
                  <c:v>-0.62390000000000001</c:v>
                </c:pt>
                <c:pt idx="504">
                  <c:v>-0.63295999999999997</c:v>
                </c:pt>
                <c:pt idx="505">
                  <c:v>-0.64831000000000005</c:v>
                </c:pt>
                <c:pt idx="506">
                  <c:v>-0.64337</c:v>
                </c:pt>
                <c:pt idx="507">
                  <c:v>-0.63766999999999996</c:v>
                </c:pt>
                <c:pt idx="508">
                  <c:v>-0.63607999999999998</c:v>
                </c:pt>
                <c:pt idx="509">
                  <c:v>-0.62729000000000001</c:v>
                </c:pt>
                <c:pt idx="510">
                  <c:v>-0.60936000000000001</c:v>
                </c:pt>
                <c:pt idx="511">
                  <c:v>-0.59897999999999996</c:v>
                </c:pt>
                <c:pt idx="512">
                  <c:v>-0.60453000000000001</c:v>
                </c:pt>
                <c:pt idx="513">
                  <c:v>-0.60597000000000001</c:v>
                </c:pt>
                <c:pt idx="514">
                  <c:v>-0.60509999999999997</c:v>
                </c:pt>
                <c:pt idx="515">
                  <c:v>-0.61868000000000001</c:v>
                </c:pt>
                <c:pt idx="516">
                  <c:v>-0.62775999999999998</c:v>
                </c:pt>
                <c:pt idx="517">
                  <c:v>-0.62661999999999995</c:v>
                </c:pt>
                <c:pt idx="518">
                  <c:v>-0.62983</c:v>
                </c:pt>
                <c:pt idx="519">
                  <c:v>-0.63597999999999999</c:v>
                </c:pt>
                <c:pt idx="520">
                  <c:v>-0.63714999999999999</c:v>
                </c:pt>
                <c:pt idx="521">
                  <c:v>-0.64800000000000002</c:v>
                </c:pt>
                <c:pt idx="522">
                  <c:v>-0.66278000000000004</c:v>
                </c:pt>
                <c:pt idx="523">
                  <c:v>-0.66191999999999995</c:v>
                </c:pt>
                <c:pt idx="524">
                  <c:v>-0.65171999999999997</c:v>
                </c:pt>
                <c:pt idx="525">
                  <c:v>-0.64527999999999996</c:v>
                </c:pt>
                <c:pt idx="526">
                  <c:v>-0.64088999999999996</c:v>
                </c:pt>
                <c:pt idx="527">
                  <c:v>-0.63863000000000003</c:v>
                </c:pt>
                <c:pt idx="528">
                  <c:v>-0.66261000000000003</c:v>
                </c:pt>
                <c:pt idx="529">
                  <c:v>-0.68157999999999996</c:v>
                </c:pt>
                <c:pt idx="530">
                  <c:v>-0.68379999999999996</c:v>
                </c:pt>
                <c:pt idx="531">
                  <c:v>-0.69086000000000003</c:v>
                </c:pt>
                <c:pt idx="532">
                  <c:v>-0.69948999999999995</c:v>
                </c:pt>
                <c:pt idx="533">
                  <c:v>-0.70062999999999998</c:v>
                </c:pt>
                <c:pt idx="534">
                  <c:v>-0.70345000000000002</c:v>
                </c:pt>
                <c:pt idx="535">
                  <c:v>-0.71067000000000002</c:v>
                </c:pt>
                <c:pt idx="536">
                  <c:v>-0.70089999999999997</c:v>
                </c:pt>
                <c:pt idx="537">
                  <c:v>-0.68196000000000001</c:v>
                </c:pt>
                <c:pt idx="538">
                  <c:v>-0.67362999999999995</c:v>
                </c:pt>
                <c:pt idx="539">
                  <c:v>-0.68720999999999999</c:v>
                </c:pt>
                <c:pt idx="540">
                  <c:v>-0.68591999999999997</c:v>
                </c:pt>
                <c:pt idx="541">
                  <c:v>-0.68938999999999995</c:v>
                </c:pt>
                <c:pt idx="542">
                  <c:v>-0.71092999999999995</c:v>
                </c:pt>
                <c:pt idx="543">
                  <c:v>-0.71126999999999996</c:v>
                </c:pt>
                <c:pt idx="544">
                  <c:v>-0.69513000000000003</c:v>
                </c:pt>
                <c:pt idx="545">
                  <c:v>-0.68023</c:v>
                </c:pt>
                <c:pt idx="546">
                  <c:v>-0.67318999999999996</c:v>
                </c:pt>
                <c:pt idx="547">
                  <c:v>-0.67447999999999997</c:v>
                </c:pt>
                <c:pt idx="548">
                  <c:v>-0.68376999999999999</c:v>
                </c:pt>
                <c:pt idx="549">
                  <c:v>-0.71208000000000005</c:v>
                </c:pt>
                <c:pt idx="550">
                  <c:v>-0.73009999999999997</c:v>
                </c:pt>
                <c:pt idx="551">
                  <c:v>-0.72782999999999998</c:v>
                </c:pt>
                <c:pt idx="552">
                  <c:v>-0.72350999999999999</c:v>
                </c:pt>
                <c:pt idx="553">
                  <c:v>-0.71343000000000001</c:v>
                </c:pt>
                <c:pt idx="554">
                  <c:v>-0.71523000000000003</c:v>
                </c:pt>
                <c:pt idx="555">
                  <c:v>-0.72772999999999999</c:v>
                </c:pt>
                <c:pt idx="556">
                  <c:v>-0.73262000000000005</c:v>
                </c:pt>
                <c:pt idx="557">
                  <c:v>-0.73111000000000004</c:v>
                </c:pt>
                <c:pt idx="558">
                  <c:v>-0.73179000000000005</c:v>
                </c:pt>
                <c:pt idx="559">
                  <c:v>-0.72428999999999999</c:v>
                </c:pt>
                <c:pt idx="560">
                  <c:v>-0.70203000000000004</c:v>
                </c:pt>
                <c:pt idx="561">
                  <c:v>-0.68293000000000004</c:v>
                </c:pt>
                <c:pt idx="562">
                  <c:v>-0.68067</c:v>
                </c:pt>
                <c:pt idx="563">
                  <c:v>-0.65630999999999995</c:v>
                </c:pt>
                <c:pt idx="564">
                  <c:v>-0.63341000000000003</c:v>
                </c:pt>
                <c:pt idx="565">
                  <c:v>-0.64831000000000005</c:v>
                </c:pt>
                <c:pt idx="566">
                  <c:v>-0.65429999999999999</c:v>
                </c:pt>
                <c:pt idx="567">
                  <c:v>-0.64248000000000005</c:v>
                </c:pt>
                <c:pt idx="568">
                  <c:v>-0.63129999999999997</c:v>
                </c:pt>
                <c:pt idx="569">
                  <c:v>-0.62770999999999999</c:v>
                </c:pt>
                <c:pt idx="570">
                  <c:v>-0.61668999999999996</c:v>
                </c:pt>
                <c:pt idx="571">
                  <c:v>-0.58674999999999999</c:v>
                </c:pt>
                <c:pt idx="572">
                  <c:v>-0.55445</c:v>
                </c:pt>
                <c:pt idx="573">
                  <c:v>-0.51766999999999996</c:v>
                </c:pt>
                <c:pt idx="574">
                  <c:v>-0.46788000000000002</c:v>
                </c:pt>
                <c:pt idx="575">
                  <c:v>-0.43528</c:v>
                </c:pt>
                <c:pt idx="576">
                  <c:v>-0.40166000000000002</c:v>
                </c:pt>
                <c:pt idx="577">
                  <c:v>-0.37289</c:v>
                </c:pt>
                <c:pt idx="578">
                  <c:v>-0.37145</c:v>
                </c:pt>
                <c:pt idx="579">
                  <c:v>-0.37496000000000002</c:v>
                </c:pt>
                <c:pt idx="580">
                  <c:v>-0.36179</c:v>
                </c:pt>
                <c:pt idx="581">
                  <c:v>-0.33338000000000001</c:v>
                </c:pt>
                <c:pt idx="582">
                  <c:v>-0.29676999999999998</c:v>
                </c:pt>
                <c:pt idx="583">
                  <c:v>-0.25148999999999999</c:v>
                </c:pt>
                <c:pt idx="584">
                  <c:v>-0.20036000000000001</c:v>
                </c:pt>
                <c:pt idx="585">
                  <c:v>-0.1757</c:v>
                </c:pt>
                <c:pt idx="586">
                  <c:v>-0.16664999999999999</c:v>
                </c:pt>
                <c:pt idx="587">
                  <c:v>-0.14717</c:v>
                </c:pt>
                <c:pt idx="588">
                  <c:v>-0.11369</c:v>
                </c:pt>
                <c:pt idx="589">
                  <c:v>-9.4100000000000003E-2</c:v>
                </c:pt>
                <c:pt idx="590">
                  <c:v>-7.9071000000000002E-2</c:v>
                </c:pt>
                <c:pt idx="591">
                  <c:v>-6.3229999999999995E-2</c:v>
                </c:pt>
                <c:pt idx="592">
                  <c:v>-5.9718E-2</c:v>
                </c:pt>
                <c:pt idx="593">
                  <c:v>-7.4297000000000002E-2</c:v>
                </c:pt>
                <c:pt idx="594">
                  <c:v>-9.5269000000000006E-2</c:v>
                </c:pt>
                <c:pt idx="595">
                  <c:v>-0.11593000000000001</c:v>
                </c:pt>
                <c:pt idx="596">
                  <c:v>-0.12416000000000001</c:v>
                </c:pt>
                <c:pt idx="597">
                  <c:v>-9.7003000000000006E-2</c:v>
                </c:pt>
                <c:pt idx="598">
                  <c:v>-5.6447999999999998E-2</c:v>
                </c:pt>
                <c:pt idx="599">
                  <c:v>-2.9866E-2</c:v>
                </c:pt>
                <c:pt idx="600">
                  <c:v>-1.3519999999999999E-3</c:v>
                </c:pt>
                <c:pt idx="601">
                  <c:v>2.6467999999999998E-2</c:v>
                </c:pt>
                <c:pt idx="602">
                  <c:v>3.4199E-2</c:v>
                </c:pt>
                <c:pt idx="603">
                  <c:v>3.2024999999999998E-2</c:v>
                </c:pt>
                <c:pt idx="604">
                  <c:v>3.3953999999999998E-2</c:v>
                </c:pt>
                <c:pt idx="605">
                  <c:v>3.5466999999999999E-2</c:v>
                </c:pt>
                <c:pt idx="606">
                  <c:v>3.4734000000000001E-2</c:v>
                </c:pt>
                <c:pt idx="607">
                  <c:v>4.6049E-2</c:v>
                </c:pt>
                <c:pt idx="608">
                  <c:v>5.6888000000000001E-2</c:v>
                </c:pt>
                <c:pt idx="609">
                  <c:v>5.9152000000000003E-2</c:v>
                </c:pt>
                <c:pt idx="610">
                  <c:v>7.6607999999999996E-2</c:v>
                </c:pt>
                <c:pt idx="611">
                  <c:v>8.2958000000000004E-2</c:v>
                </c:pt>
                <c:pt idx="612">
                  <c:v>5.4279000000000001E-2</c:v>
                </c:pt>
                <c:pt idx="613">
                  <c:v>2.1951999999999999E-2</c:v>
                </c:pt>
                <c:pt idx="614">
                  <c:v>3.1310000000000001E-3</c:v>
                </c:pt>
                <c:pt idx="615">
                  <c:v>-1.0411E-2</c:v>
                </c:pt>
                <c:pt idx="616">
                  <c:v>-2.5350000000000001E-2</c:v>
                </c:pt>
                <c:pt idx="617">
                  <c:v>-3.5476000000000001E-2</c:v>
                </c:pt>
                <c:pt idx="618">
                  <c:v>-3.8697000000000002E-2</c:v>
                </c:pt>
                <c:pt idx="619">
                  <c:v>-4.6020999999999999E-2</c:v>
                </c:pt>
                <c:pt idx="620">
                  <c:v>-5.7561000000000001E-2</c:v>
                </c:pt>
                <c:pt idx="621">
                  <c:v>-7.7927999999999997E-2</c:v>
                </c:pt>
                <c:pt idx="622">
                  <c:v>-9.8294999999999993E-2</c:v>
                </c:pt>
                <c:pt idx="623">
                  <c:v>-0.11866</c:v>
                </c:pt>
                <c:pt idx="624">
                  <c:v>-0.12218</c:v>
                </c:pt>
                <c:pt idx="625">
                  <c:v>-0.14349000000000001</c:v>
                </c:pt>
                <c:pt idx="626">
                  <c:v>-0.18375</c:v>
                </c:pt>
                <c:pt idx="627">
                  <c:v>-0.2185</c:v>
                </c:pt>
                <c:pt idx="628">
                  <c:v>-0.23694000000000001</c:v>
                </c:pt>
                <c:pt idx="629">
                  <c:v>-0.25327</c:v>
                </c:pt>
                <c:pt idx="630">
                  <c:v>-0.27728000000000003</c:v>
                </c:pt>
                <c:pt idx="631">
                  <c:v>-0.27645999999999998</c:v>
                </c:pt>
                <c:pt idx="632">
                  <c:v>-0.26740999999999998</c:v>
                </c:pt>
                <c:pt idx="633">
                  <c:v>-0.25158999999999998</c:v>
                </c:pt>
                <c:pt idx="634">
                  <c:v>-0.24801999999999999</c:v>
                </c:pt>
                <c:pt idx="635">
                  <c:v>-0.26408999999999999</c:v>
                </c:pt>
                <c:pt idx="636">
                  <c:v>-0.28445999999999999</c:v>
                </c:pt>
                <c:pt idx="637">
                  <c:v>-0.29071999999999998</c:v>
                </c:pt>
                <c:pt idx="638">
                  <c:v>-0.29804999999999998</c:v>
                </c:pt>
                <c:pt idx="639">
                  <c:v>-0.31586999999999998</c:v>
                </c:pt>
                <c:pt idx="640">
                  <c:v>-0.33467999999999998</c:v>
                </c:pt>
                <c:pt idx="641">
                  <c:v>-0.35165000000000002</c:v>
                </c:pt>
                <c:pt idx="642">
                  <c:v>-0.37554999999999999</c:v>
                </c:pt>
                <c:pt idx="643">
                  <c:v>-0.41685</c:v>
                </c:pt>
                <c:pt idx="644">
                  <c:v>-0.43269000000000002</c:v>
                </c:pt>
                <c:pt idx="645">
                  <c:v>-0.44633</c:v>
                </c:pt>
                <c:pt idx="646">
                  <c:v>-0.46586</c:v>
                </c:pt>
                <c:pt idx="647">
                  <c:v>-0.47205999999999998</c:v>
                </c:pt>
                <c:pt idx="648">
                  <c:v>-0.47588000000000003</c:v>
                </c:pt>
                <c:pt idx="649">
                  <c:v>-0.48849999999999999</c:v>
                </c:pt>
                <c:pt idx="650">
                  <c:v>-0.51114999999999999</c:v>
                </c:pt>
                <c:pt idx="651">
                  <c:v>-0.53459999999999996</c:v>
                </c:pt>
                <c:pt idx="652">
                  <c:v>-0.55484999999999995</c:v>
                </c:pt>
                <c:pt idx="653">
                  <c:v>-0.57472000000000001</c:v>
                </c:pt>
                <c:pt idx="654">
                  <c:v>-0.57523999999999997</c:v>
                </c:pt>
                <c:pt idx="655">
                  <c:v>-0.56399999999999995</c:v>
                </c:pt>
                <c:pt idx="656">
                  <c:v>-0.55495000000000005</c:v>
                </c:pt>
                <c:pt idx="657">
                  <c:v>-0.55654999999999999</c:v>
                </c:pt>
                <c:pt idx="658">
                  <c:v>-0.54730000000000001</c:v>
                </c:pt>
                <c:pt idx="659">
                  <c:v>-0.55476999999999999</c:v>
                </c:pt>
                <c:pt idx="660">
                  <c:v>-0.55188999999999999</c:v>
                </c:pt>
                <c:pt idx="661">
                  <c:v>-0.53800000000000003</c:v>
                </c:pt>
                <c:pt idx="662">
                  <c:v>-0.53181999999999996</c:v>
                </c:pt>
                <c:pt idx="663">
                  <c:v>-0.53979999999999995</c:v>
                </c:pt>
                <c:pt idx="664">
                  <c:v>-0.55403000000000002</c:v>
                </c:pt>
                <c:pt idx="665">
                  <c:v>-0.56942999999999999</c:v>
                </c:pt>
                <c:pt idx="666">
                  <c:v>-0.58164000000000005</c:v>
                </c:pt>
                <c:pt idx="667">
                  <c:v>-0.58155999999999997</c:v>
                </c:pt>
                <c:pt idx="668">
                  <c:v>-0.57023999999999997</c:v>
                </c:pt>
                <c:pt idx="669">
                  <c:v>-0.56513000000000002</c:v>
                </c:pt>
                <c:pt idx="670">
                  <c:v>-0.56803000000000003</c:v>
                </c:pt>
                <c:pt idx="671">
                  <c:v>-0.55610999999999999</c:v>
                </c:pt>
                <c:pt idx="672">
                  <c:v>-0.55234000000000005</c:v>
                </c:pt>
                <c:pt idx="673">
                  <c:v>-0.56542000000000003</c:v>
                </c:pt>
                <c:pt idx="674">
                  <c:v>-0.57972000000000001</c:v>
                </c:pt>
                <c:pt idx="675">
                  <c:v>-0.58252000000000004</c:v>
                </c:pt>
                <c:pt idx="676">
                  <c:v>-0.57974999999999999</c:v>
                </c:pt>
                <c:pt idx="677">
                  <c:v>-0.58164000000000005</c:v>
                </c:pt>
                <c:pt idx="678">
                  <c:v>-0.58196999999999999</c:v>
                </c:pt>
                <c:pt idx="679">
                  <c:v>-0.58650000000000002</c:v>
                </c:pt>
                <c:pt idx="680">
                  <c:v>-0.59767000000000003</c:v>
                </c:pt>
                <c:pt idx="681">
                  <c:v>-0.59094000000000002</c:v>
                </c:pt>
                <c:pt idx="682">
                  <c:v>-0.58367999999999998</c:v>
                </c:pt>
                <c:pt idx="683">
                  <c:v>-0.57847000000000004</c:v>
                </c:pt>
                <c:pt idx="684">
                  <c:v>-0.56708999999999998</c:v>
                </c:pt>
                <c:pt idx="685">
                  <c:v>-0.55937000000000003</c:v>
                </c:pt>
                <c:pt idx="686">
                  <c:v>-0.56601000000000001</c:v>
                </c:pt>
                <c:pt idx="687">
                  <c:v>-0.57889999999999997</c:v>
                </c:pt>
                <c:pt idx="688">
                  <c:v>-0.58464000000000005</c:v>
                </c:pt>
                <c:pt idx="689">
                  <c:v>-0.58879000000000004</c:v>
                </c:pt>
                <c:pt idx="690">
                  <c:v>-0.60411000000000004</c:v>
                </c:pt>
                <c:pt idx="691">
                  <c:v>-0.60863999999999996</c:v>
                </c:pt>
                <c:pt idx="692">
                  <c:v>-0.59377999999999997</c:v>
                </c:pt>
                <c:pt idx="693">
                  <c:v>-0.59541999999999995</c:v>
                </c:pt>
                <c:pt idx="694">
                  <c:v>-0.59475999999999996</c:v>
                </c:pt>
                <c:pt idx="695">
                  <c:v>-0.58945000000000003</c:v>
                </c:pt>
                <c:pt idx="696">
                  <c:v>-0.58789999999999998</c:v>
                </c:pt>
                <c:pt idx="697">
                  <c:v>-0.58906000000000003</c:v>
                </c:pt>
                <c:pt idx="698">
                  <c:v>-0.58287</c:v>
                </c:pt>
                <c:pt idx="699">
                  <c:v>-0.57242000000000004</c:v>
                </c:pt>
                <c:pt idx="700">
                  <c:v>-0.57606999999999997</c:v>
                </c:pt>
                <c:pt idx="701">
                  <c:v>-0.58462000000000003</c:v>
                </c:pt>
                <c:pt idx="702">
                  <c:v>-0.58938000000000001</c:v>
                </c:pt>
                <c:pt idx="703">
                  <c:v>-0.60748000000000002</c:v>
                </c:pt>
                <c:pt idx="704">
                  <c:v>-0.60468</c:v>
                </c:pt>
                <c:pt idx="705">
                  <c:v>-0.59262999999999999</c:v>
                </c:pt>
                <c:pt idx="706">
                  <c:v>-0.58238999999999996</c:v>
                </c:pt>
                <c:pt idx="707">
                  <c:v>-0.58062000000000002</c:v>
                </c:pt>
                <c:pt idx="708">
                  <c:v>-0.56918999999999997</c:v>
                </c:pt>
                <c:pt idx="709">
                  <c:v>-0.55173000000000005</c:v>
                </c:pt>
                <c:pt idx="710">
                  <c:v>-0.54617000000000004</c:v>
                </c:pt>
                <c:pt idx="711">
                  <c:v>-0.55069000000000001</c:v>
                </c:pt>
                <c:pt idx="712">
                  <c:v>-0.55681999999999998</c:v>
                </c:pt>
                <c:pt idx="713">
                  <c:v>-0.57077</c:v>
                </c:pt>
                <c:pt idx="714">
                  <c:v>-0.58887999999999996</c:v>
                </c:pt>
                <c:pt idx="715">
                  <c:v>-0.57786000000000004</c:v>
                </c:pt>
                <c:pt idx="716">
                  <c:v>-0.57262999999999997</c:v>
                </c:pt>
                <c:pt idx="717">
                  <c:v>-0.57355999999999996</c:v>
                </c:pt>
                <c:pt idx="718">
                  <c:v>-0.57421999999999995</c:v>
                </c:pt>
                <c:pt idx="719">
                  <c:v>-0.56725000000000003</c:v>
                </c:pt>
                <c:pt idx="720">
                  <c:v>-0.56420999999999999</c:v>
                </c:pt>
                <c:pt idx="721">
                  <c:v>-0.56679000000000002</c:v>
                </c:pt>
                <c:pt idx="722">
                  <c:v>-0.55994999999999995</c:v>
                </c:pt>
                <c:pt idx="723">
                  <c:v>-0.54068000000000005</c:v>
                </c:pt>
                <c:pt idx="724">
                  <c:v>-0.52315999999999996</c:v>
                </c:pt>
                <c:pt idx="725">
                  <c:v>-0.49637999999999999</c:v>
                </c:pt>
                <c:pt idx="726">
                  <c:v>-0.47600999999999999</c:v>
                </c:pt>
                <c:pt idx="727">
                  <c:v>-0.46653</c:v>
                </c:pt>
                <c:pt idx="728">
                  <c:v>-0.42798999999999998</c:v>
                </c:pt>
                <c:pt idx="729">
                  <c:v>-0.36219000000000001</c:v>
                </c:pt>
                <c:pt idx="730">
                  <c:v>-0.29286000000000001</c:v>
                </c:pt>
                <c:pt idx="731">
                  <c:v>-0.19300999999999999</c:v>
                </c:pt>
                <c:pt idx="732">
                  <c:v>-6.1851999999999997E-2</c:v>
                </c:pt>
                <c:pt idx="733">
                  <c:v>7.7546000000000004E-2</c:v>
                </c:pt>
                <c:pt idx="734">
                  <c:v>0.22464999999999999</c:v>
                </c:pt>
                <c:pt idx="735">
                  <c:v>0.39745999999999998</c:v>
                </c:pt>
                <c:pt idx="736">
                  <c:v>0.59009</c:v>
                </c:pt>
                <c:pt idx="737">
                  <c:v>0.78608999999999996</c:v>
                </c:pt>
                <c:pt idx="738">
                  <c:v>1.0305</c:v>
                </c:pt>
                <c:pt idx="739">
                  <c:v>1.3255999999999999</c:v>
                </c:pt>
                <c:pt idx="740">
                  <c:v>1.6472</c:v>
                </c:pt>
                <c:pt idx="741">
                  <c:v>2.0001000000000002</c:v>
                </c:pt>
                <c:pt idx="742">
                  <c:v>2.3874</c:v>
                </c:pt>
                <c:pt idx="743">
                  <c:v>2.7562000000000002</c:v>
                </c:pt>
                <c:pt idx="744">
                  <c:v>3.0590000000000002</c:v>
                </c:pt>
                <c:pt idx="745">
                  <c:v>3.2951999999999999</c:v>
                </c:pt>
                <c:pt idx="746">
                  <c:v>3.4836999999999998</c:v>
                </c:pt>
                <c:pt idx="747">
                  <c:v>3.625</c:v>
                </c:pt>
                <c:pt idx="748">
                  <c:v>3.7290000000000001</c:v>
                </c:pt>
                <c:pt idx="749">
                  <c:v>3.8105000000000002</c:v>
                </c:pt>
              </c:numCache>
            </c:numRef>
          </c:val>
          <c:smooth val="0"/>
          <c:extLst>
            <c:ext xmlns:c16="http://schemas.microsoft.com/office/drawing/2014/chart" uri="{C3380CC4-5D6E-409C-BE32-E72D297353CC}">
              <c16:uniqueId val="{00000000-8B99-4C44-B9BA-4D704F1112D8}"/>
            </c:ext>
          </c:extLst>
        </c:ser>
        <c:ser>
          <c:idx val="2"/>
          <c:order val="1"/>
          <c:spPr>
            <a:ln w="12700" cap="rnd">
              <a:solidFill>
                <a:schemeClr val="tx1"/>
              </a:solidFill>
              <a:round/>
            </a:ln>
            <a:effectLst/>
          </c:spPr>
          <c:marker>
            <c:symbol val="none"/>
          </c:marker>
          <c:val>
            <c:numRef>
              <c:f>Sheet2!$B$5:$B$754</c:f>
              <c:numCache>
                <c:formatCode>General</c:formatCode>
                <c:ptCount val="750"/>
                <c:pt idx="312">
                  <c:v>-0.29306284048586456</c:v>
                </c:pt>
                <c:pt idx="313">
                  <c:v>-0.35040092363169445</c:v>
                </c:pt>
                <c:pt idx="314">
                  <c:v>-0.37921153979131561</c:v>
                </c:pt>
                <c:pt idx="315">
                  <c:v>-0.42126332286684343</c:v>
                </c:pt>
                <c:pt idx="316">
                  <c:v>-0.47043514351258042</c:v>
                </c:pt>
                <c:pt idx="317">
                  <c:v>-0.49440143031272477</c:v>
                </c:pt>
                <c:pt idx="318">
                  <c:v>-0.51344077128369514</c:v>
                </c:pt>
                <c:pt idx="319">
                  <c:v>-0.52711004172439191</c:v>
                </c:pt>
                <c:pt idx="320">
                  <c:v>-0.52439120881256107</c:v>
                </c:pt>
                <c:pt idx="321">
                  <c:v>-0.5179245924117698</c:v>
                </c:pt>
                <c:pt idx="322">
                  <c:v>-0.53306593813069558</c:v>
                </c:pt>
                <c:pt idx="323">
                  <c:v>-0.57305230946381036</c:v>
                </c:pt>
                <c:pt idx="324">
                  <c:v>-0.62935918885606434</c:v>
                </c:pt>
                <c:pt idx="325">
                  <c:v>-0.67258262368365207</c:v>
                </c:pt>
                <c:pt idx="326">
                  <c:v>-0.72300871255114507</c:v>
                </c:pt>
                <c:pt idx="327">
                  <c:v>-0.73418446772463786</c:v>
                </c:pt>
                <c:pt idx="328">
                  <c:v>-0.73550633123978226</c:v>
                </c:pt>
                <c:pt idx="329">
                  <c:v>-0.7563857663085386</c:v>
                </c:pt>
                <c:pt idx="330">
                  <c:v>-0.76696818501784714</c:v>
                </c:pt>
                <c:pt idx="331">
                  <c:v>-0.76696818501784714</c:v>
                </c:pt>
                <c:pt idx="332">
                  <c:v>-0.7734348014186383</c:v>
                </c:pt>
                <c:pt idx="333">
                  <c:v>-0.78527148834970317</c:v>
                </c:pt>
                <c:pt idx="334">
                  <c:v>-0.79629703176011102</c:v>
                </c:pt>
                <c:pt idx="335">
                  <c:v>-0.81791250446798203</c:v>
                </c:pt>
                <c:pt idx="336">
                  <c:v>-0.83834130424748476</c:v>
                </c:pt>
                <c:pt idx="337">
                  <c:v>-0.84555146887554467</c:v>
                </c:pt>
                <c:pt idx="338">
                  <c:v>-0.89553443304193703</c:v>
                </c:pt>
                <c:pt idx="339">
                  <c:v>-0.90067918592758489</c:v>
                </c:pt>
                <c:pt idx="340">
                  <c:v>-0.87164325212333449</c:v>
                </c:pt>
                <c:pt idx="341">
                  <c:v>-0.85106424058074859</c:v>
                </c:pt>
                <c:pt idx="342">
                  <c:v>-0.86355434868123016</c:v>
                </c:pt>
                <c:pt idx="343">
                  <c:v>-0.88090380731749973</c:v>
                </c:pt>
                <c:pt idx="344">
                  <c:v>-0.89443037658326596</c:v>
                </c:pt>
                <c:pt idx="345">
                  <c:v>-0.90854277172506248</c:v>
                </c:pt>
                <c:pt idx="346">
                  <c:v>-0.91405554343026507</c:v>
                </c:pt>
                <c:pt idx="347">
                  <c:v>-0.93684266789019643</c:v>
                </c:pt>
                <c:pt idx="348">
                  <c:v>-0.9646318440608429</c:v>
                </c:pt>
                <c:pt idx="349">
                  <c:v>-0.97903715214065357</c:v>
                </c:pt>
                <c:pt idx="350">
                  <c:v>-0.9652176699368733</c:v>
                </c:pt>
                <c:pt idx="351">
                  <c:v>-0.9572038723763121</c:v>
                </c:pt>
                <c:pt idx="352">
                  <c:v>-0.94427063957472968</c:v>
                </c:pt>
                <c:pt idx="353">
                  <c:v>-0.92986533149491657</c:v>
                </c:pt>
                <c:pt idx="354">
                  <c:v>-0.91104379758041887</c:v>
                </c:pt>
                <c:pt idx="355">
                  <c:v>-0.88193275789462777</c:v>
                </c:pt>
                <c:pt idx="356">
                  <c:v>-0.87061430154620645</c:v>
                </c:pt>
                <c:pt idx="357">
                  <c:v>-0.90192594356118638</c:v>
                </c:pt>
                <c:pt idx="358">
                  <c:v>-0.94353460193561312</c:v>
                </c:pt>
                <c:pt idx="359">
                  <c:v>-0.9524271383102213</c:v>
                </c:pt>
                <c:pt idx="360">
                  <c:v>-0.93081917619050403</c:v>
                </c:pt>
                <c:pt idx="361">
                  <c:v>-0.90920370348263357</c:v>
                </c:pt>
                <c:pt idx="362">
                  <c:v>-0.89458058834634957</c:v>
                </c:pt>
                <c:pt idx="363">
                  <c:v>-0.91810375044539505</c:v>
                </c:pt>
                <c:pt idx="364">
                  <c:v>-0.94125889372488358</c:v>
                </c:pt>
                <c:pt idx="365">
                  <c:v>-0.94786821130060384</c:v>
                </c:pt>
                <c:pt idx="366">
                  <c:v>-0.94353460193561312</c:v>
                </c:pt>
                <c:pt idx="367">
                  <c:v>-0.94735749130611646</c:v>
                </c:pt>
                <c:pt idx="368">
                  <c:v>-0.96779380167377271</c:v>
                </c:pt>
                <c:pt idx="369">
                  <c:v>-0.97308125573435089</c:v>
                </c:pt>
                <c:pt idx="370">
                  <c:v>-0.93155521382961815</c:v>
                </c:pt>
                <c:pt idx="371">
                  <c:v>-0.89553443304193703</c:v>
                </c:pt>
                <c:pt idx="372">
                  <c:v>-0.86172176517159826</c:v>
                </c:pt>
                <c:pt idx="373">
                  <c:v>-0.86892441921150487</c:v>
                </c:pt>
                <c:pt idx="374">
                  <c:v>-0.8692173321495188</c:v>
                </c:pt>
                <c:pt idx="375">
                  <c:v>-0.91295899755974719</c:v>
                </c:pt>
                <c:pt idx="376">
                  <c:v>-0.94662145366700234</c:v>
                </c:pt>
                <c:pt idx="377">
                  <c:v>-0.96065874292725595</c:v>
                </c:pt>
                <c:pt idx="378">
                  <c:v>-0.95933687941211132</c:v>
                </c:pt>
                <c:pt idx="379">
                  <c:v>-0.93772891729239416</c:v>
                </c:pt>
                <c:pt idx="380">
                  <c:v>-0.91935050807899654</c:v>
                </c:pt>
                <c:pt idx="381">
                  <c:v>-0.9311120891285205</c:v>
                </c:pt>
                <c:pt idx="382">
                  <c:v>-0.94786821130060384</c:v>
                </c:pt>
                <c:pt idx="383">
                  <c:v>-0.94596052190943136</c:v>
                </c:pt>
                <c:pt idx="384">
                  <c:v>-0.93272686558167917</c:v>
                </c:pt>
                <c:pt idx="385">
                  <c:v>-0.94713968424964301</c:v>
                </c:pt>
                <c:pt idx="386">
                  <c:v>-0.92052967041921074</c:v>
                </c:pt>
                <c:pt idx="387">
                  <c:v>-0.91023265405976417</c:v>
                </c:pt>
                <c:pt idx="388">
                  <c:v>-0.90854277172506248</c:v>
                </c:pt>
                <c:pt idx="389">
                  <c:v>-0.89883909182979715</c:v>
                </c:pt>
                <c:pt idx="390">
                  <c:v>-0.87605196736986835</c:v>
                </c:pt>
                <c:pt idx="391">
                  <c:v>-0.85077132764273367</c:v>
                </c:pt>
                <c:pt idx="392">
                  <c:v>-0.84635510180804707</c:v>
                </c:pt>
                <c:pt idx="393">
                  <c:v>-0.8745874026797934</c:v>
                </c:pt>
                <c:pt idx="394">
                  <c:v>-0.91317680461622053</c:v>
                </c:pt>
                <c:pt idx="395">
                  <c:v>-0.93214103970564866</c:v>
                </c:pt>
                <c:pt idx="396">
                  <c:v>-0.93214103970564866</c:v>
                </c:pt>
                <c:pt idx="397">
                  <c:v>-0.93214103970564866</c:v>
                </c:pt>
                <c:pt idx="398">
                  <c:v>-0.91185494110107601</c:v>
                </c:pt>
                <c:pt idx="399">
                  <c:v>-0.91464887989444876</c:v>
                </c:pt>
                <c:pt idx="400">
                  <c:v>-0.91641386811069347</c:v>
                </c:pt>
                <c:pt idx="401">
                  <c:v>-0.90685288939036091</c:v>
                </c:pt>
                <c:pt idx="402">
                  <c:v>-0.90067918592758489</c:v>
                </c:pt>
                <c:pt idx="403">
                  <c:v>-0.89376944482569232</c:v>
                </c:pt>
                <c:pt idx="404">
                  <c:v>-0.88495201433262727</c:v>
                </c:pt>
                <c:pt idx="405">
                  <c:v>-0.88495201433262727</c:v>
                </c:pt>
                <c:pt idx="406">
                  <c:v>-0.8864165790227021</c:v>
                </c:pt>
                <c:pt idx="407">
                  <c:v>-0.88957853663563446</c:v>
                </c:pt>
                <c:pt idx="408">
                  <c:v>-0.86135374635204121</c:v>
                </c:pt>
                <c:pt idx="409">
                  <c:v>-0.86135374635204121</c:v>
                </c:pt>
                <c:pt idx="410">
                  <c:v>-0.8546618123066243</c:v>
                </c:pt>
                <c:pt idx="411">
                  <c:v>-0.88965364251717505</c:v>
                </c:pt>
                <c:pt idx="412">
                  <c:v>-0.91141181639997582</c:v>
                </c:pt>
                <c:pt idx="413">
                  <c:v>-0.89759233419619577</c:v>
                </c:pt>
                <c:pt idx="414">
                  <c:v>-0.85664460757934013</c:v>
                </c:pt>
                <c:pt idx="415">
                  <c:v>-0.82313236323517103</c:v>
                </c:pt>
                <c:pt idx="416">
                  <c:v>-0.8114383774790368</c:v>
                </c:pt>
                <c:pt idx="417">
                  <c:v>-0.80217782228487255</c:v>
                </c:pt>
                <c:pt idx="418">
                  <c:v>-0.79196342239512107</c:v>
                </c:pt>
                <c:pt idx="419">
                  <c:v>-0.79843003879591223</c:v>
                </c:pt>
                <c:pt idx="420">
                  <c:v>-0.79835493291436999</c:v>
                </c:pt>
                <c:pt idx="421">
                  <c:v>-0.79115227887446438</c:v>
                </c:pt>
                <c:pt idx="422">
                  <c:v>-0.77733279667068322</c:v>
                </c:pt>
                <c:pt idx="423">
                  <c:v>-0.79864784585238469</c:v>
                </c:pt>
                <c:pt idx="424">
                  <c:v>-0.83276093724889255</c:v>
                </c:pt>
                <c:pt idx="425">
                  <c:v>-0.84561906416893273</c:v>
                </c:pt>
                <c:pt idx="426">
                  <c:v>-0.82577609026545995</c:v>
                </c:pt>
                <c:pt idx="427">
                  <c:v>-0.79967679642951428</c:v>
                </c:pt>
                <c:pt idx="428">
                  <c:v>-0.78791521537999176</c:v>
                </c:pt>
                <c:pt idx="429">
                  <c:v>-0.78666845774638983</c:v>
                </c:pt>
                <c:pt idx="430">
                  <c:v>-0.8010737658262006</c:v>
                </c:pt>
                <c:pt idx="431">
                  <c:v>-0.81548658449416611</c:v>
                </c:pt>
                <c:pt idx="432">
                  <c:v>-0.82989189257397722</c:v>
                </c:pt>
                <c:pt idx="433">
                  <c:v>-0.81548658449416611</c:v>
                </c:pt>
                <c:pt idx="434">
                  <c:v>-0.79453204354386742</c:v>
                </c:pt>
                <c:pt idx="435">
                  <c:v>-0.76704329089938939</c:v>
                </c:pt>
                <c:pt idx="436">
                  <c:v>-0.75388474045318032</c:v>
                </c:pt>
                <c:pt idx="437">
                  <c:v>-0.75579242984435457</c:v>
                </c:pt>
                <c:pt idx="438">
                  <c:v>-0.76689307913630478</c:v>
                </c:pt>
                <c:pt idx="439">
                  <c:v>-0.76836515441453379</c:v>
                </c:pt>
                <c:pt idx="440">
                  <c:v>-0.75138371459782205</c:v>
                </c:pt>
                <c:pt idx="441">
                  <c:v>-0.748882688742464</c:v>
                </c:pt>
                <c:pt idx="442">
                  <c:v>-0.78931218477667819</c:v>
                </c:pt>
                <c:pt idx="443">
                  <c:v>-0.77857955430428527</c:v>
                </c:pt>
                <c:pt idx="444">
                  <c:v>-0.72815346543679205</c:v>
                </c:pt>
                <c:pt idx="445">
                  <c:v>-0.69911753163254298</c:v>
                </c:pt>
                <c:pt idx="446">
                  <c:v>-0.72852148425634922</c:v>
                </c:pt>
                <c:pt idx="447">
                  <c:v>-0.75293089575759331</c:v>
                </c:pt>
                <c:pt idx="448">
                  <c:v>-0.76424935210601619</c:v>
                </c:pt>
                <c:pt idx="449">
                  <c:v>-0.75800054276169782</c:v>
                </c:pt>
                <c:pt idx="450">
                  <c:v>-0.72830367719987665</c:v>
                </c:pt>
                <c:pt idx="451">
                  <c:v>-0.69456611521108014</c:v>
                </c:pt>
                <c:pt idx="452">
                  <c:v>-0.68294723533648793</c:v>
                </c:pt>
                <c:pt idx="453">
                  <c:v>-0.69198998347417973</c:v>
                </c:pt>
                <c:pt idx="454">
                  <c:v>-0.70875361623441857</c:v>
                </c:pt>
                <c:pt idx="455">
                  <c:v>-0.73602456182242393</c:v>
                </c:pt>
                <c:pt idx="456">
                  <c:v>-0.74322721586232943</c:v>
                </c:pt>
                <c:pt idx="457">
                  <c:v>-0.72925752189546367</c:v>
                </c:pt>
                <c:pt idx="458">
                  <c:v>-0.71485221381565245</c:v>
                </c:pt>
                <c:pt idx="459">
                  <c:v>-0.72337673137070235</c:v>
                </c:pt>
                <c:pt idx="460">
                  <c:v>-0.74792884404687676</c:v>
                </c:pt>
                <c:pt idx="461">
                  <c:v>-0.77674697079465327</c:v>
                </c:pt>
                <c:pt idx="462">
                  <c:v>-0.79056645299843442</c:v>
                </c:pt>
                <c:pt idx="463">
                  <c:v>-0.78439274953565818</c:v>
                </c:pt>
                <c:pt idx="464">
                  <c:v>-0.76755401089387709</c:v>
                </c:pt>
                <c:pt idx="465">
                  <c:v>-0.74771103699040409</c:v>
                </c:pt>
                <c:pt idx="466">
                  <c:v>-0.73440227478111053</c:v>
                </c:pt>
                <c:pt idx="467">
                  <c:v>-0.72764274544230434</c:v>
                </c:pt>
                <c:pt idx="468">
                  <c:v>-0.72764274544230434</c:v>
                </c:pt>
                <c:pt idx="469">
                  <c:v>-0.7206578984588714</c:v>
                </c:pt>
                <c:pt idx="470">
                  <c:v>-0.70081492455539873</c:v>
                </c:pt>
                <c:pt idx="471">
                  <c:v>-0.71316233148095087</c:v>
                </c:pt>
                <c:pt idx="472">
                  <c:v>-0.72977575247810555</c:v>
                </c:pt>
                <c:pt idx="473">
                  <c:v>-0.73117272187479199</c:v>
                </c:pt>
                <c:pt idx="474">
                  <c:v>-0.70926433622890617</c:v>
                </c:pt>
                <c:pt idx="475">
                  <c:v>-0.67927455772906997</c:v>
                </c:pt>
                <c:pt idx="476">
                  <c:v>-0.66236822379390059</c:v>
                </c:pt>
                <c:pt idx="477">
                  <c:v>-0.65854533442339824</c:v>
                </c:pt>
                <c:pt idx="478">
                  <c:v>-0.66677693904043311</c:v>
                </c:pt>
                <c:pt idx="479">
                  <c:v>-0.68081422830068694</c:v>
                </c:pt>
                <c:pt idx="480">
                  <c:v>-0.68802439292874684</c:v>
                </c:pt>
                <c:pt idx="481">
                  <c:v>-0.68140756476487097</c:v>
                </c:pt>
                <c:pt idx="482">
                  <c:v>-0.6617072920363285</c:v>
                </c:pt>
                <c:pt idx="483">
                  <c:v>-0.64009181932845749</c:v>
                </c:pt>
                <c:pt idx="484">
                  <c:v>-0.61355691137956692</c:v>
                </c:pt>
                <c:pt idx="485">
                  <c:v>-0.59752931625844241</c:v>
                </c:pt>
                <c:pt idx="486">
                  <c:v>-0.59752931625844241</c:v>
                </c:pt>
                <c:pt idx="487">
                  <c:v>-0.59885869036174089</c:v>
                </c:pt>
                <c:pt idx="488">
                  <c:v>-0.59620745274329812</c:v>
                </c:pt>
                <c:pt idx="489">
                  <c:v>-0.60503239382451701</c:v>
                </c:pt>
                <c:pt idx="490">
                  <c:v>-0.61848385720874111</c:v>
                </c:pt>
                <c:pt idx="491">
                  <c:v>-0.62450734890843274</c:v>
                </c:pt>
                <c:pt idx="492">
                  <c:v>-0.60289938678871602</c:v>
                </c:pt>
                <c:pt idx="493">
                  <c:v>-0.59496069510969607</c:v>
                </c:pt>
                <c:pt idx="494">
                  <c:v>-0.58775804106979057</c:v>
                </c:pt>
                <c:pt idx="495">
                  <c:v>-0.57504261532468104</c:v>
                </c:pt>
                <c:pt idx="496">
                  <c:v>-0.57518531649961135</c:v>
                </c:pt>
                <c:pt idx="497">
                  <c:v>-0.58238797053951685</c:v>
                </c:pt>
                <c:pt idx="498">
                  <c:v>-0.586068158735089</c:v>
                </c:pt>
                <c:pt idx="499">
                  <c:v>-0.5917987374967657</c:v>
                </c:pt>
                <c:pt idx="500">
                  <c:v>-0.6017953303300444</c:v>
                </c:pt>
                <c:pt idx="501">
                  <c:v>-0.59716880802703942</c:v>
                </c:pt>
                <c:pt idx="502">
                  <c:v>-0.57819706234945711</c:v>
                </c:pt>
                <c:pt idx="503">
                  <c:v>-0.57842237999408397</c:v>
                </c:pt>
                <c:pt idx="504">
                  <c:v>-0.58562503403398947</c:v>
                </c:pt>
                <c:pt idx="505">
                  <c:v>-0.55901502020355653</c:v>
                </c:pt>
                <c:pt idx="506">
                  <c:v>-0.55460630495702401</c:v>
                </c:pt>
                <c:pt idx="507">
                  <c:v>-0.56548163660434747</c:v>
                </c:pt>
                <c:pt idx="508">
                  <c:v>-0.575110210618069</c:v>
                </c:pt>
                <c:pt idx="509">
                  <c:v>-0.58232037524612879</c:v>
                </c:pt>
                <c:pt idx="510">
                  <c:v>-0.586068158735089</c:v>
                </c:pt>
                <c:pt idx="511">
                  <c:v>-0.58048028114834271</c:v>
                </c:pt>
                <c:pt idx="512">
                  <c:v>-0.57033347655197941</c:v>
                </c:pt>
                <c:pt idx="513">
                  <c:v>-0.57033347655197941</c:v>
                </c:pt>
                <c:pt idx="514">
                  <c:v>-0.5679075565781635</c:v>
                </c:pt>
                <c:pt idx="515">
                  <c:v>-0.5465925073964617</c:v>
                </c:pt>
                <c:pt idx="516">
                  <c:v>-0.5393898533565562</c:v>
                </c:pt>
                <c:pt idx="517">
                  <c:v>-0.55225549086475034</c:v>
                </c:pt>
                <c:pt idx="518">
                  <c:v>-0.56666079894456145</c:v>
                </c:pt>
                <c:pt idx="519">
                  <c:v>-0.57033347655197941</c:v>
                </c:pt>
                <c:pt idx="520">
                  <c:v>-0.57504261532468104</c:v>
                </c:pt>
                <c:pt idx="521">
                  <c:v>-0.57819706234945711</c:v>
                </c:pt>
                <c:pt idx="522">
                  <c:v>-0.59510339628462638</c:v>
                </c:pt>
                <c:pt idx="523">
                  <c:v>-0.6256865112486466</c:v>
                </c:pt>
                <c:pt idx="524">
                  <c:v>-0.64317867105984583</c:v>
                </c:pt>
                <c:pt idx="525">
                  <c:v>-0.64200701930778614</c:v>
                </c:pt>
                <c:pt idx="526">
                  <c:v>-0.60598623852010414</c:v>
                </c:pt>
                <c:pt idx="527">
                  <c:v>-0.5701907753770491</c:v>
                </c:pt>
                <c:pt idx="528">
                  <c:v>-0.55577795670908392</c:v>
                </c:pt>
                <c:pt idx="529">
                  <c:v>-0.58768293518824821</c:v>
                </c:pt>
                <c:pt idx="530">
                  <c:v>-0.62965210179407938</c:v>
                </c:pt>
                <c:pt idx="531">
                  <c:v>-0.64112076990558686</c:v>
                </c:pt>
                <c:pt idx="532">
                  <c:v>-0.62259965951725849</c:v>
                </c:pt>
                <c:pt idx="533">
                  <c:v>-0.59378153276948209</c:v>
                </c:pt>
                <c:pt idx="534">
                  <c:v>-0.5649709166098601</c:v>
                </c:pt>
                <c:pt idx="535">
                  <c:v>-0.54144775451081484</c:v>
                </c:pt>
                <c:pt idx="536">
                  <c:v>-0.53299083224915322</c:v>
                </c:pt>
                <c:pt idx="537">
                  <c:v>-0.5415228603923572</c:v>
                </c:pt>
                <c:pt idx="538">
                  <c:v>-0.55791096374488491</c:v>
                </c:pt>
                <c:pt idx="539">
                  <c:v>-0.5939317445325667</c:v>
                </c:pt>
                <c:pt idx="540">
                  <c:v>-0.62995252532024859</c:v>
                </c:pt>
                <c:pt idx="541">
                  <c:v>-0.62671546182577598</c:v>
                </c:pt>
                <c:pt idx="542">
                  <c:v>-0.60775122673634796</c:v>
                </c:pt>
                <c:pt idx="543">
                  <c:v>-0.6017953303300444</c:v>
                </c:pt>
                <c:pt idx="544">
                  <c:v>-0.60635425733966131</c:v>
                </c:pt>
                <c:pt idx="545">
                  <c:v>-0.60576843146363146</c:v>
                </c:pt>
                <c:pt idx="546">
                  <c:v>-0.59855826683557167</c:v>
                </c:pt>
                <c:pt idx="547">
                  <c:v>-0.58621085991001942</c:v>
                </c:pt>
                <c:pt idx="548">
                  <c:v>-0.57033347655197941</c:v>
                </c:pt>
                <c:pt idx="549">
                  <c:v>-0.57158774477373575</c:v>
                </c:pt>
                <c:pt idx="550">
                  <c:v>-0.57761123647342727</c:v>
                </c:pt>
                <c:pt idx="551">
                  <c:v>-0.57040858243352177</c:v>
                </c:pt>
                <c:pt idx="552">
                  <c:v>-0.59172363161522334</c:v>
                </c:pt>
                <c:pt idx="553">
                  <c:v>-0.6068649773341489</c:v>
                </c:pt>
                <c:pt idx="554">
                  <c:v>-0.62127779600211419</c:v>
                </c:pt>
                <c:pt idx="555">
                  <c:v>-0.64082785696757216</c:v>
                </c:pt>
                <c:pt idx="556">
                  <c:v>-0.64001671344691524</c:v>
                </c:pt>
                <c:pt idx="557">
                  <c:v>-0.62178851599660179</c:v>
                </c:pt>
                <c:pt idx="558">
                  <c:v>-0.6096589161275221</c:v>
                </c:pt>
                <c:pt idx="559">
                  <c:v>-0.60466437500495984</c:v>
                </c:pt>
                <c:pt idx="560">
                  <c:v>-0.59025906692514873</c:v>
                </c:pt>
                <c:pt idx="561">
                  <c:v>-0.57937622468967098</c:v>
                </c:pt>
                <c:pt idx="562">
                  <c:v>-0.58554992815244722</c:v>
                </c:pt>
                <c:pt idx="563">
                  <c:v>-0.57834727411254161</c:v>
                </c:pt>
                <c:pt idx="564">
                  <c:v>-0.55703222493083993</c:v>
                </c:pt>
                <c:pt idx="565">
                  <c:v>-0.53541675222296914</c:v>
                </c:pt>
                <c:pt idx="566">
                  <c:v>-0.52527745821476002</c:v>
                </c:pt>
                <c:pt idx="567">
                  <c:v>-0.51299764658259583</c:v>
                </c:pt>
                <c:pt idx="568">
                  <c:v>-0.49859233850278467</c:v>
                </c:pt>
                <c:pt idx="569">
                  <c:v>-0.48793481391193383</c:v>
                </c:pt>
                <c:pt idx="570">
                  <c:v>-0.47763779755248598</c:v>
                </c:pt>
                <c:pt idx="571">
                  <c:v>-0.46323248947267481</c:v>
                </c:pt>
                <c:pt idx="572">
                  <c:v>-0.4558796236696846</c:v>
                </c:pt>
                <c:pt idx="573">
                  <c:v>-0.46918838587897843</c:v>
                </c:pt>
                <c:pt idx="574">
                  <c:v>-0.47462605170264005</c:v>
                </c:pt>
                <c:pt idx="575">
                  <c:v>-0.45301808958292333</c:v>
                </c:pt>
                <c:pt idx="576">
                  <c:v>-0.40347073952947504</c:v>
                </c:pt>
                <c:pt idx="577">
                  <c:v>-0.37200888575141011</c:v>
                </c:pt>
                <c:pt idx="578">
                  <c:v>-0.36583518228863388</c:v>
                </c:pt>
                <c:pt idx="579">
                  <c:v>-0.34584199662207693</c:v>
                </c:pt>
                <c:pt idx="580">
                  <c:v>-0.31702386987429987</c:v>
                </c:pt>
                <c:pt idx="581">
                  <c:v>-0.29923729500745488</c:v>
                </c:pt>
                <c:pt idx="582">
                  <c:v>-0.27997864486238166</c:v>
                </c:pt>
                <c:pt idx="583">
                  <c:v>-0.2463116824022355</c:v>
                </c:pt>
                <c:pt idx="584">
                  <c:v>-0.22595047791611977</c:v>
                </c:pt>
                <c:pt idx="585">
                  <c:v>-0.23212493243771259</c:v>
                </c:pt>
                <c:pt idx="586">
                  <c:v>-0.23102237809667259</c:v>
                </c:pt>
                <c:pt idx="587">
                  <c:v>-0.20941066068287878</c:v>
                </c:pt>
                <c:pt idx="588">
                  <c:v>-0.20161917653168193</c:v>
                </c:pt>
                <c:pt idx="589">
                  <c:v>-0.19441502037414421</c:v>
                </c:pt>
                <c:pt idx="590">
                  <c:v>-0.19838436621365452</c:v>
                </c:pt>
                <c:pt idx="591">
                  <c:v>-0.2055885223711898</c:v>
                </c:pt>
                <c:pt idx="592">
                  <c:v>-0.20852891763357201</c:v>
                </c:pt>
                <c:pt idx="593">
                  <c:v>-0.19412135637731343</c:v>
                </c:pt>
                <c:pt idx="594">
                  <c:v>-0.17118702438956063</c:v>
                </c:pt>
                <c:pt idx="595">
                  <c:v>-0.16133688802528834</c:v>
                </c:pt>
                <c:pt idx="596">
                  <c:v>-0.15809982453081545</c:v>
                </c:pt>
                <c:pt idx="597">
                  <c:v>-0.14178682705983231</c:v>
                </c:pt>
                <c:pt idx="598">
                  <c:v>-0.11355452618808565</c:v>
                </c:pt>
                <c:pt idx="599">
                  <c:v>-9.9149218108272597E-2</c:v>
                </c:pt>
                <c:pt idx="600">
                  <c:v>-7.7901764219959091E-2</c:v>
                </c:pt>
                <c:pt idx="601">
                  <c:v>-5.0120098637468469E-2</c:v>
                </c:pt>
                <c:pt idx="602">
                  <c:v>-3.784028700530373E-2</c:v>
                </c:pt>
                <c:pt idx="603">
                  <c:v>-3.5489472913028508E-2</c:v>
                </c:pt>
                <c:pt idx="604">
                  <c:v>-1.4542442550884882E-2</c:v>
                </c:pt>
                <c:pt idx="605">
                  <c:v>2.1478338236796235E-2</c:v>
                </c:pt>
                <c:pt idx="606">
                  <c:v>6.6098742461071502E-2</c:v>
                </c:pt>
                <c:pt idx="607">
                  <c:v>0.11711065720459379</c:v>
                </c:pt>
                <c:pt idx="608">
                  <c:v>0.14541055336973008</c:v>
                </c:pt>
                <c:pt idx="609">
                  <c:v>0.14541055336973008</c:v>
                </c:pt>
                <c:pt idx="610">
                  <c:v>0.14585367807082772</c:v>
                </c:pt>
                <c:pt idx="611">
                  <c:v>0.16025898615064094</c:v>
                </c:pt>
                <c:pt idx="612">
                  <c:v>0.14761866628707254</c:v>
                </c:pt>
                <c:pt idx="613">
                  <c:v>0.11490254428725144</c:v>
                </c:pt>
                <c:pt idx="614">
                  <c:v>9.5209782146862598E-2</c:v>
                </c:pt>
                <c:pt idx="615">
                  <c:v>7.6020229412807838E-2</c:v>
                </c:pt>
                <c:pt idx="616">
                  <c:v>5.4412267293090677E-2</c:v>
                </c:pt>
                <c:pt idx="617">
                  <c:v>5.3526017890892841E-2</c:v>
                </c:pt>
                <c:pt idx="618">
                  <c:v>6.955361301201779E-2</c:v>
                </c:pt>
                <c:pt idx="619">
                  <c:v>6.8231749496873273E-2</c:v>
                </c:pt>
                <c:pt idx="620">
                  <c:v>4.6616276789002709E-2</c:v>
                </c:pt>
                <c:pt idx="621">
                  <c:v>2.4197171148628405E-2</c:v>
                </c:pt>
                <c:pt idx="622">
                  <c:v>-4.7636567740790836E-3</c:v>
                </c:pt>
                <c:pt idx="623">
                  <c:v>-4.078443756176009E-2</c:v>
                </c:pt>
                <c:pt idx="624">
                  <c:v>-8.3489641806707149E-2</c:v>
                </c:pt>
                <c:pt idx="625">
                  <c:v>-0.14479857290967596</c:v>
                </c:pt>
                <c:pt idx="626">
                  <c:v>-0.17206876743886745</c:v>
                </c:pt>
                <c:pt idx="627">
                  <c:v>-0.16295391765489486</c:v>
                </c:pt>
                <c:pt idx="628">
                  <c:v>-0.15751399865478749</c:v>
                </c:pt>
                <c:pt idx="629">
                  <c:v>-0.17486195517342584</c:v>
                </c:pt>
                <c:pt idx="630">
                  <c:v>-0.18735807174443031</c:v>
                </c:pt>
                <c:pt idx="631">
                  <c:v>-0.17706706385550586</c:v>
                </c:pt>
                <c:pt idx="632">
                  <c:v>-0.1812572209867519</c:v>
                </c:pt>
                <c:pt idx="633">
                  <c:v>-0.20360347392202871</c:v>
                </c:pt>
                <c:pt idx="634">
                  <c:v>-0.23249220019845535</c:v>
                </c:pt>
                <c:pt idx="635">
                  <c:v>-0.26851147886850529</c:v>
                </c:pt>
                <c:pt idx="636">
                  <c:v>-0.29791468043349595</c:v>
                </c:pt>
                <c:pt idx="637">
                  <c:v>-0.32077165336326013</c:v>
                </c:pt>
                <c:pt idx="638">
                  <c:v>-0.36884692813847952</c:v>
                </c:pt>
                <c:pt idx="639">
                  <c:v>-0.40332803835454467</c:v>
                </c:pt>
                <c:pt idx="640">
                  <c:v>-0.42890910160784862</c:v>
                </c:pt>
                <c:pt idx="641">
                  <c:v>-0.46764120471920712</c:v>
                </c:pt>
                <c:pt idx="642">
                  <c:v>-0.50748487487739158</c:v>
                </c:pt>
                <c:pt idx="643">
                  <c:v>-0.52512724645167541</c:v>
                </c:pt>
                <c:pt idx="644">
                  <c:v>-0.5363030016251682</c:v>
                </c:pt>
                <c:pt idx="645">
                  <c:v>-0.56246989075450182</c:v>
                </c:pt>
                <c:pt idx="646">
                  <c:v>-0.56246989075450182</c:v>
                </c:pt>
                <c:pt idx="647">
                  <c:v>-0.58407785287421832</c:v>
                </c:pt>
                <c:pt idx="648">
                  <c:v>-0.62531849242908943</c:v>
                </c:pt>
                <c:pt idx="649">
                  <c:v>-0.62149560305858687</c:v>
                </c:pt>
                <c:pt idx="650">
                  <c:v>-0.60709029497877576</c:v>
                </c:pt>
                <c:pt idx="651">
                  <c:v>-0.6017953303300444</c:v>
                </c:pt>
                <c:pt idx="652">
                  <c:v>-0.60569332558208921</c:v>
                </c:pt>
                <c:pt idx="653">
                  <c:v>-0.62259965951725849</c:v>
                </c:pt>
                <c:pt idx="654">
                  <c:v>-0.63855214875684063</c:v>
                </c:pt>
                <c:pt idx="655">
                  <c:v>-0.62752660534643268</c:v>
                </c:pt>
                <c:pt idx="656">
                  <c:v>-0.60216334914960157</c:v>
                </c:pt>
                <c:pt idx="657">
                  <c:v>-0.55952574019804391</c:v>
                </c:pt>
                <c:pt idx="658">
                  <c:v>-0.52351246999851631</c:v>
                </c:pt>
                <c:pt idx="659">
                  <c:v>-0.52314445117895902</c:v>
                </c:pt>
                <c:pt idx="660">
                  <c:v>-0.56195166017185993</c:v>
                </c:pt>
                <c:pt idx="661">
                  <c:v>-0.5587221072655415</c:v>
                </c:pt>
                <c:pt idx="662">
                  <c:v>-0.5340197828262826</c:v>
                </c:pt>
                <c:pt idx="663">
                  <c:v>-0.50969298779473493</c:v>
                </c:pt>
                <c:pt idx="664">
                  <c:v>-0.49572329382786912</c:v>
                </c:pt>
                <c:pt idx="665">
                  <c:v>-0.49484455501382441</c:v>
                </c:pt>
                <c:pt idx="666">
                  <c:v>-0.50454823490908829</c:v>
                </c:pt>
                <c:pt idx="667">
                  <c:v>-0.51528086538148121</c:v>
                </c:pt>
                <c:pt idx="668">
                  <c:v>-0.51880333122581479</c:v>
                </c:pt>
                <c:pt idx="669">
                  <c:v>-0.54041880393368547</c:v>
                </c:pt>
                <c:pt idx="670">
                  <c:v>-0.56202676605340218</c:v>
                </c:pt>
                <c:pt idx="671">
                  <c:v>-0.56246989075450182</c:v>
                </c:pt>
                <c:pt idx="672">
                  <c:v>-0.5816519329004024</c:v>
                </c:pt>
                <c:pt idx="673">
                  <c:v>-0.6089979843699499</c:v>
                </c:pt>
                <c:pt idx="674">
                  <c:v>-0.62259965951725849</c:v>
                </c:pt>
                <c:pt idx="675">
                  <c:v>-0.62539359831063168</c:v>
                </c:pt>
                <c:pt idx="676">
                  <c:v>-0.61789803133271126</c:v>
                </c:pt>
                <c:pt idx="677">
                  <c:v>-0.60657206439613398</c:v>
                </c:pt>
                <c:pt idx="678">
                  <c:v>-0.61149901022530817</c:v>
                </c:pt>
                <c:pt idx="679">
                  <c:v>-0.63502217232435298</c:v>
                </c:pt>
                <c:pt idx="680">
                  <c:v>-0.64112076990558686</c:v>
                </c:pt>
                <c:pt idx="681">
                  <c:v>-0.64200701930778614</c:v>
                </c:pt>
                <c:pt idx="682">
                  <c:v>-0.65641232738759725</c:v>
                </c:pt>
                <c:pt idx="683">
                  <c:v>-0.63590091113839786</c:v>
                </c:pt>
                <c:pt idx="684">
                  <c:v>-0.63325718410810927</c:v>
                </c:pt>
                <c:pt idx="685">
                  <c:v>-0.65023862392482101</c:v>
                </c:pt>
                <c:pt idx="686">
                  <c:v>-0.64685885925541775</c:v>
                </c:pt>
                <c:pt idx="687">
                  <c:v>-0.62811243122246252</c:v>
                </c:pt>
                <c:pt idx="688">
                  <c:v>-0.61384982431758184</c:v>
                </c:pt>
                <c:pt idx="689">
                  <c:v>-0.60062367857798471</c:v>
                </c:pt>
                <c:pt idx="690">
                  <c:v>-0.58370983405466115</c:v>
                </c:pt>
                <c:pt idx="691">
                  <c:v>-0.57650718001475565</c:v>
                </c:pt>
                <c:pt idx="692">
                  <c:v>-0.57342032828336764</c:v>
                </c:pt>
                <c:pt idx="693">
                  <c:v>-0.59613985744991005</c:v>
                </c:pt>
                <c:pt idx="694">
                  <c:v>-0.63935578168934315</c:v>
                </c:pt>
                <c:pt idx="695">
                  <c:v>-0.6687597343131495</c:v>
                </c:pt>
                <c:pt idx="696">
                  <c:v>-0.67258262368365207</c:v>
                </c:pt>
                <c:pt idx="697">
                  <c:v>-0.67817050127039835</c:v>
                </c:pt>
                <c:pt idx="698">
                  <c:v>-0.66074593675258719</c:v>
                </c:pt>
                <c:pt idx="699">
                  <c:v>-0.61914478896631331</c:v>
                </c:pt>
                <c:pt idx="700">
                  <c:v>-0.5939317445325667</c:v>
                </c:pt>
                <c:pt idx="701">
                  <c:v>-0.5939317445325667</c:v>
                </c:pt>
                <c:pt idx="702">
                  <c:v>-0.60304959855180063</c:v>
                </c:pt>
                <c:pt idx="703">
                  <c:v>-0.63186021471142262</c:v>
                </c:pt>
                <c:pt idx="704">
                  <c:v>-0.65685545208869667</c:v>
                </c:pt>
                <c:pt idx="705">
                  <c:v>-0.65685545208869667</c:v>
                </c:pt>
                <c:pt idx="706">
                  <c:v>-0.65685545208869667</c:v>
                </c:pt>
                <c:pt idx="707">
                  <c:v>-0.65002081686834834</c:v>
                </c:pt>
                <c:pt idx="708">
                  <c:v>-0.63663694877751231</c:v>
                </c:pt>
                <c:pt idx="709">
                  <c:v>-0.62223164069770132</c:v>
                </c:pt>
                <c:pt idx="710">
                  <c:v>-0.59812265272262644</c:v>
                </c:pt>
                <c:pt idx="711">
                  <c:v>-0.57768634235496963</c:v>
                </c:pt>
                <c:pt idx="712">
                  <c:v>-0.56680350011949177</c:v>
                </c:pt>
                <c:pt idx="713">
                  <c:v>-0.56246989075450182</c:v>
                </c:pt>
                <c:pt idx="714">
                  <c:v>-0.56246989075450182</c:v>
                </c:pt>
                <c:pt idx="715">
                  <c:v>-0.5701907753770491</c:v>
                </c:pt>
                <c:pt idx="716">
                  <c:v>-0.60356031854628822</c:v>
                </c:pt>
                <c:pt idx="717">
                  <c:v>-0.61664376311095492</c:v>
                </c:pt>
                <c:pt idx="718">
                  <c:v>-0.58783314695133282</c:v>
                </c:pt>
                <c:pt idx="719">
                  <c:v>-0.5657745495423625</c:v>
                </c:pt>
                <c:pt idx="720">
                  <c:v>-0.57467459650512365</c:v>
                </c:pt>
                <c:pt idx="721">
                  <c:v>-0.59995523623225833</c:v>
                </c:pt>
                <c:pt idx="722">
                  <c:v>-0.6096589161275221</c:v>
                </c:pt>
                <c:pt idx="723">
                  <c:v>-0.6096589161275221</c:v>
                </c:pt>
                <c:pt idx="724">
                  <c:v>-0.60274917502563152</c:v>
                </c:pt>
                <c:pt idx="725">
                  <c:v>-0.57996205056570094</c:v>
                </c:pt>
                <c:pt idx="726">
                  <c:v>-0.54820728384962103</c:v>
                </c:pt>
                <c:pt idx="727">
                  <c:v>-0.53100803697643661</c:v>
                </c:pt>
                <c:pt idx="728">
                  <c:v>-0.53100803697643661</c:v>
                </c:pt>
                <c:pt idx="729">
                  <c:v>-0.53115824873952122</c:v>
                </c:pt>
                <c:pt idx="730">
                  <c:v>-0.53836090277942683</c:v>
                </c:pt>
              </c:numCache>
            </c:numRef>
          </c:val>
          <c:smooth val="0"/>
          <c:extLst>
            <c:ext xmlns:c16="http://schemas.microsoft.com/office/drawing/2014/chart" uri="{C3380CC4-5D6E-409C-BE32-E72D297353CC}">
              <c16:uniqueId val="{00000001-8B99-4C44-B9BA-4D704F1112D8}"/>
            </c:ext>
          </c:extLst>
        </c:ser>
        <c:dLbls>
          <c:showLegendKey val="0"/>
          <c:showVal val="0"/>
          <c:showCatName val="0"/>
          <c:showSerName val="0"/>
          <c:showPercent val="0"/>
          <c:showBubbleSize val="0"/>
        </c:dLbls>
        <c:smooth val="0"/>
        <c:axId val="972356920"/>
        <c:axId val="972362408"/>
      </c:lineChart>
      <c:catAx>
        <c:axId val="972356920"/>
        <c:scaling>
          <c:orientation val="minMax"/>
        </c:scaling>
        <c:delete val="1"/>
        <c:axPos val="b"/>
        <c:numFmt formatCode="General" sourceLinked="1"/>
        <c:majorTickMark val="none"/>
        <c:minorTickMark val="none"/>
        <c:tickLblPos val="nextTo"/>
        <c:crossAx val="972362408"/>
        <c:crosses val="autoZero"/>
        <c:auto val="1"/>
        <c:lblAlgn val="ctr"/>
        <c:lblOffset val="100"/>
        <c:noMultiLvlLbl val="0"/>
      </c:catAx>
      <c:valAx>
        <c:axId val="972362408"/>
        <c:scaling>
          <c:orientation val="minMax"/>
        </c:scaling>
        <c:delete val="1"/>
        <c:axPos val="l"/>
        <c:numFmt formatCode="General" sourceLinked="1"/>
        <c:majorTickMark val="none"/>
        <c:minorTickMark val="none"/>
        <c:tickLblPos val="nextTo"/>
        <c:crossAx val="972356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28575" cap="rnd">
              <a:solidFill>
                <a:schemeClr val="accent1"/>
              </a:solidFill>
              <a:round/>
            </a:ln>
            <a:effectLst/>
          </c:spPr>
          <c:marker>
            <c:symbol val="none"/>
          </c:marker>
          <c:val>
            <c:numRef>
              <c:f>Sheet2!$F$5:$F$754</c:f>
              <c:numCache>
                <c:formatCode>General</c:formatCode>
                <c:ptCount val="750"/>
                <c:pt idx="0">
                  <c:v>3.4933999999999998</c:v>
                </c:pt>
                <c:pt idx="1">
                  <c:v>3.3826999999999998</c:v>
                </c:pt>
                <c:pt idx="2">
                  <c:v>3.2534999999999998</c:v>
                </c:pt>
                <c:pt idx="3">
                  <c:v>3.1055999999999999</c:v>
                </c:pt>
                <c:pt idx="4">
                  <c:v>2.9367000000000001</c:v>
                </c:pt>
                <c:pt idx="5">
                  <c:v>2.7440000000000002</c:v>
                </c:pt>
                <c:pt idx="6">
                  <c:v>2.5362</c:v>
                </c:pt>
                <c:pt idx="7">
                  <c:v>2.3239000000000001</c:v>
                </c:pt>
                <c:pt idx="8">
                  <c:v>2.0956999999999999</c:v>
                </c:pt>
                <c:pt idx="9">
                  <c:v>1.8435999999999999</c:v>
                </c:pt>
                <c:pt idx="10">
                  <c:v>1.5608</c:v>
                </c:pt>
                <c:pt idx="11">
                  <c:v>1.2334000000000001</c:v>
                </c:pt>
                <c:pt idx="12">
                  <c:v>0.86565999999999999</c:v>
                </c:pt>
                <c:pt idx="13">
                  <c:v>0.49142999999999998</c:v>
                </c:pt>
                <c:pt idx="14">
                  <c:v>0.15928</c:v>
                </c:pt>
                <c:pt idx="15">
                  <c:v>-0.11545999999999999</c:v>
                </c:pt>
                <c:pt idx="16">
                  <c:v>-0.39163999999999999</c:v>
                </c:pt>
                <c:pt idx="17">
                  <c:v>-0.72302999999999995</c:v>
                </c:pt>
                <c:pt idx="18">
                  <c:v>-1.0777000000000001</c:v>
                </c:pt>
                <c:pt idx="19">
                  <c:v>-1.4180999999999999</c:v>
                </c:pt>
                <c:pt idx="20">
                  <c:v>-1.7085999999999999</c:v>
                </c:pt>
                <c:pt idx="21">
                  <c:v>-1.9186000000000001</c:v>
                </c:pt>
                <c:pt idx="22">
                  <c:v>-2.0293000000000001</c:v>
                </c:pt>
                <c:pt idx="23">
                  <c:v>-2.1135999999999999</c:v>
                </c:pt>
                <c:pt idx="24">
                  <c:v>-2.2214999999999998</c:v>
                </c:pt>
                <c:pt idx="25">
                  <c:v>-2.3578000000000001</c:v>
                </c:pt>
                <c:pt idx="26">
                  <c:v>-2.4982000000000002</c:v>
                </c:pt>
                <c:pt idx="27">
                  <c:v>-2.5926999999999998</c:v>
                </c:pt>
                <c:pt idx="28">
                  <c:v>-2.6448999999999998</c:v>
                </c:pt>
                <c:pt idx="29">
                  <c:v>-2.6726000000000001</c:v>
                </c:pt>
                <c:pt idx="30">
                  <c:v>-2.6747999999999998</c:v>
                </c:pt>
                <c:pt idx="31">
                  <c:v>-2.6448999999999998</c:v>
                </c:pt>
                <c:pt idx="32">
                  <c:v>-2.5684</c:v>
                </c:pt>
                <c:pt idx="33">
                  <c:v>-2.4457</c:v>
                </c:pt>
                <c:pt idx="34">
                  <c:v>-2.2967</c:v>
                </c:pt>
                <c:pt idx="35">
                  <c:v>-2.1366999999999998</c:v>
                </c:pt>
                <c:pt idx="36">
                  <c:v>-1.9755</c:v>
                </c:pt>
                <c:pt idx="37">
                  <c:v>-1.8134999999999999</c:v>
                </c:pt>
                <c:pt idx="38">
                  <c:v>-1.6587000000000001</c:v>
                </c:pt>
                <c:pt idx="39">
                  <c:v>-1.5166999999999999</c:v>
                </c:pt>
                <c:pt idx="40">
                  <c:v>-1.3781000000000001</c:v>
                </c:pt>
                <c:pt idx="41">
                  <c:v>-1.2410000000000001</c:v>
                </c:pt>
                <c:pt idx="42">
                  <c:v>-1.1105</c:v>
                </c:pt>
                <c:pt idx="43">
                  <c:v>-0.99709999999999999</c:v>
                </c:pt>
                <c:pt idx="44">
                  <c:v>-0.88302000000000003</c:v>
                </c:pt>
                <c:pt idx="45">
                  <c:v>-0.76356999999999997</c:v>
                </c:pt>
                <c:pt idx="46">
                  <c:v>-0.64434999999999998</c:v>
                </c:pt>
                <c:pt idx="47">
                  <c:v>-0.53288999999999997</c:v>
                </c:pt>
                <c:pt idx="48">
                  <c:v>-0.42224</c:v>
                </c:pt>
                <c:pt idx="49">
                  <c:v>-0.31315999999999999</c:v>
                </c:pt>
                <c:pt idx="50">
                  <c:v>-0.21643999999999999</c:v>
                </c:pt>
                <c:pt idx="51">
                  <c:v>-0.13347000000000001</c:v>
                </c:pt>
                <c:pt idx="52">
                  <c:v>-6.3580999999999999E-2</c:v>
                </c:pt>
                <c:pt idx="53">
                  <c:v>-7.8040000000000002E-3</c:v>
                </c:pt>
                <c:pt idx="54">
                  <c:v>2.0892000000000001E-2</c:v>
                </c:pt>
                <c:pt idx="55">
                  <c:v>2.9441999999999999E-2</c:v>
                </c:pt>
                <c:pt idx="56">
                  <c:v>2.9066000000000002E-2</c:v>
                </c:pt>
                <c:pt idx="57">
                  <c:v>2.1249000000000001E-2</c:v>
                </c:pt>
                <c:pt idx="58">
                  <c:v>-5.7710000000000001E-3</c:v>
                </c:pt>
                <c:pt idx="59">
                  <c:v>-3.9057000000000001E-2</c:v>
                </c:pt>
                <c:pt idx="60">
                  <c:v>-7.1649000000000004E-2</c:v>
                </c:pt>
                <c:pt idx="61">
                  <c:v>-0.10886999999999999</c:v>
                </c:pt>
                <c:pt idx="62">
                  <c:v>-0.15051999999999999</c:v>
                </c:pt>
                <c:pt idx="63">
                  <c:v>-0.192</c:v>
                </c:pt>
                <c:pt idx="64">
                  <c:v>-0.22258</c:v>
                </c:pt>
                <c:pt idx="65">
                  <c:v>-0.24790999999999999</c:v>
                </c:pt>
                <c:pt idx="66">
                  <c:v>-0.26787</c:v>
                </c:pt>
                <c:pt idx="67">
                  <c:v>-0.27868999999999999</c:v>
                </c:pt>
                <c:pt idx="68">
                  <c:v>-0.27712999999999999</c:v>
                </c:pt>
                <c:pt idx="69">
                  <c:v>-0.26543</c:v>
                </c:pt>
                <c:pt idx="70">
                  <c:v>-0.25453999999999999</c:v>
                </c:pt>
                <c:pt idx="71">
                  <c:v>-0.23596</c:v>
                </c:pt>
                <c:pt idx="72">
                  <c:v>-0.21076</c:v>
                </c:pt>
                <c:pt idx="73">
                  <c:v>-0.18304000000000001</c:v>
                </c:pt>
                <c:pt idx="74">
                  <c:v>-0.15964</c:v>
                </c:pt>
                <c:pt idx="75">
                  <c:v>-0.12758</c:v>
                </c:pt>
                <c:pt idx="76">
                  <c:v>-9.8480999999999999E-2</c:v>
                </c:pt>
                <c:pt idx="77">
                  <c:v>-7.5053999999999996E-2</c:v>
                </c:pt>
                <c:pt idx="78">
                  <c:v>-5.7104000000000002E-2</c:v>
                </c:pt>
                <c:pt idx="79">
                  <c:v>-4.1886E-2</c:v>
                </c:pt>
                <c:pt idx="80">
                  <c:v>-2.9291000000000001E-2</c:v>
                </c:pt>
                <c:pt idx="81">
                  <c:v>-2.7411999999999999E-2</c:v>
                </c:pt>
                <c:pt idx="82">
                  <c:v>-2.8312E-2</c:v>
                </c:pt>
                <c:pt idx="83">
                  <c:v>-2.9798000000000002E-2</c:v>
                </c:pt>
                <c:pt idx="84">
                  <c:v>-3.3659000000000001E-2</c:v>
                </c:pt>
                <c:pt idx="85">
                  <c:v>-4.8953000000000003E-2</c:v>
                </c:pt>
                <c:pt idx="86">
                  <c:v>-5.8840999999999997E-2</c:v>
                </c:pt>
                <c:pt idx="87">
                  <c:v>-6.4466999999999997E-2</c:v>
                </c:pt>
                <c:pt idx="88">
                  <c:v>-7.0172999999999999E-2</c:v>
                </c:pt>
                <c:pt idx="89">
                  <c:v>-7.8464999999999993E-2</c:v>
                </c:pt>
                <c:pt idx="90">
                  <c:v>-8.2962999999999995E-2</c:v>
                </c:pt>
                <c:pt idx="91">
                  <c:v>-8.0822000000000005E-2</c:v>
                </c:pt>
                <c:pt idx="92">
                  <c:v>-8.1221000000000002E-2</c:v>
                </c:pt>
                <c:pt idx="93">
                  <c:v>-8.0975000000000005E-2</c:v>
                </c:pt>
                <c:pt idx="94">
                  <c:v>-7.6091000000000006E-2</c:v>
                </c:pt>
                <c:pt idx="95">
                  <c:v>-6.3495999999999997E-2</c:v>
                </c:pt>
                <c:pt idx="96">
                  <c:v>-5.7116E-2</c:v>
                </c:pt>
                <c:pt idx="97">
                  <c:v>-4.8108999999999999E-2</c:v>
                </c:pt>
                <c:pt idx="98">
                  <c:v>-3.4012000000000001E-2</c:v>
                </c:pt>
                <c:pt idx="99">
                  <c:v>-1.8071E-2</c:v>
                </c:pt>
                <c:pt idx="100">
                  <c:v>-7.2750000000000002E-3</c:v>
                </c:pt>
                <c:pt idx="101">
                  <c:v>3.5209999999999998E-3</c:v>
                </c:pt>
                <c:pt idx="102">
                  <c:v>1.8727000000000001E-2</c:v>
                </c:pt>
                <c:pt idx="103">
                  <c:v>2.9673000000000001E-2</c:v>
                </c:pt>
                <c:pt idx="104">
                  <c:v>3.5928000000000002E-2</c:v>
                </c:pt>
                <c:pt idx="105">
                  <c:v>4.2188999999999997E-2</c:v>
                </c:pt>
                <c:pt idx="106">
                  <c:v>6.1981000000000001E-2</c:v>
                </c:pt>
                <c:pt idx="107">
                  <c:v>6.5121999999999999E-2</c:v>
                </c:pt>
                <c:pt idx="108">
                  <c:v>6.0779E-2</c:v>
                </c:pt>
                <c:pt idx="109">
                  <c:v>5.6186E-2</c:v>
                </c:pt>
                <c:pt idx="110">
                  <c:v>5.4801999999999997E-2</c:v>
                </c:pt>
                <c:pt idx="111">
                  <c:v>5.1204E-2</c:v>
                </c:pt>
                <c:pt idx="112">
                  <c:v>4.165E-2</c:v>
                </c:pt>
                <c:pt idx="113">
                  <c:v>4.5839999999999999E-2</c:v>
                </c:pt>
                <c:pt idx="114">
                  <c:v>5.4876000000000001E-2</c:v>
                </c:pt>
                <c:pt idx="115">
                  <c:v>6.2534000000000006E-2</c:v>
                </c:pt>
                <c:pt idx="116">
                  <c:v>6.8858000000000003E-2</c:v>
                </c:pt>
                <c:pt idx="117">
                  <c:v>7.7854000000000007E-2</c:v>
                </c:pt>
                <c:pt idx="118">
                  <c:v>8.2661999999999999E-2</c:v>
                </c:pt>
                <c:pt idx="119">
                  <c:v>8.5285E-2</c:v>
                </c:pt>
                <c:pt idx="120">
                  <c:v>8.9579000000000006E-2</c:v>
                </c:pt>
                <c:pt idx="121">
                  <c:v>9.9741999999999997E-2</c:v>
                </c:pt>
                <c:pt idx="122">
                  <c:v>0.11323999999999999</c:v>
                </c:pt>
                <c:pt idx="123">
                  <c:v>0.11992999999999999</c:v>
                </c:pt>
                <c:pt idx="124">
                  <c:v>0.12914</c:v>
                </c:pt>
                <c:pt idx="125">
                  <c:v>0.13950000000000001</c:v>
                </c:pt>
                <c:pt idx="126">
                  <c:v>0.14735000000000001</c:v>
                </c:pt>
                <c:pt idx="127">
                  <c:v>0.15364</c:v>
                </c:pt>
                <c:pt idx="128">
                  <c:v>0.16644999999999999</c:v>
                </c:pt>
                <c:pt idx="129">
                  <c:v>0.18174999999999999</c:v>
                </c:pt>
                <c:pt idx="130">
                  <c:v>0.19638</c:v>
                </c:pt>
                <c:pt idx="131">
                  <c:v>0.20915</c:v>
                </c:pt>
                <c:pt idx="132">
                  <c:v>0.22264999999999999</c:v>
                </c:pt>
                <c:pt idx="133">
                  <c:v>0.23003999999999999</c:v>
                </c:pt>
                <c:pt idx="134">
                  <c:v>0.23063</c:v>
                </c:pt>
                <c:pt idx="135">
                  <c:v>0.23469000000000001</c:v>
                </c:pt>
                <c:pt idx="136">
                  <c:v>0.24385999999999999</c:v>
                </c:pt>
                <c:pt idx="137">
                  <c:v>0.25085000000000002</c:v>
                </c:pt>
                <c:pt idx="138">
                  <c:v>0.25174999999999997</c:v>
                </c:pt>
                <c:pt idx="139">
                  <c:v>0.25336999999999998</c:v>
                </c:pt>
                <c:pt idx="140">
                  <c:v>0.26380999999999999</c:v>
                </c:pt>
                <c:pt idx="141">
                  <c:v>0.27554000000000001</c:v>
                </c:pt>
                <c:pt idx="142">
                  <c:v>0.27739999999999998</c:v>
                </c:pt>
                <c:pt idx="143">
                  <c:v>0.28820000000000001</c:v>
                </c:pt>
                <c:pt idx="144">
                  <c:v>0.30520999999999998</c:v>
                </c:pt>
                <c:pt idx="145">
                  <c:v>0.31641000000000002</c:v>
                </c:pt>
                <c:pt idx="146">
                  <c:v>0.32289000000000001</c:v>
                </c:pt>
                <c:pt idx="147">
                  <c:v>0.32973999999999998</c:v>
                </c:pt>
                <c:pt idx="148">
                  <c:v>0.34414</c:v>
                </c:pt>
                <c:pt idx="149">
                  <c:v>0.35102</c:v>
                </c:pt>
                <c:pt idx="150">
                  <c:v>0.35732000000000003</c:v>
                </c:pt>
                <c:pt idx="151">
                  <c:v>0.36858000000000002</c:v>
                </c:pt>
                <c:pt idx="152">
                  <c:v>0.38363999999999998</c:v>
                </c:pt>
                <c:pt idx="153">
                  <c:v>0.39173999999999998</c:v>
                </c:pt>
                <c:pt idx="154">
                  <c:v>0.39894000000000002</c:v>
                </c:pt>
                <c:pt idx="155">
                  <c:v>0.41364000000000001</c:v>
                </c:pt>
                <c:pt idx="156">
                  <c:v>0.42979000000000001</c:v>
                </c:pt>
                <c:pt idx="157">
                  <c:v>0.44142999999999999</c:v>
                </c:pt>
                <c:pt idx="158">
                  <c:v>0.44457999999999998</c:v>
                </c:pt>
                <c:pt idx="159">
                  <c:v>0.45538000000000001</c:v>
                </c:pt>
                <c:pt idx="160">
                  <c:v>0.46838999999999997</c:v>
                </c:pt>
                <c:pt idx="161">
                  <c:v>0.47554000000000002</c:v>
                </c:pt>
                <c:pt idx="162">
                  <c:v>0.48205999999999999</c:v>
                </c:pt>
                <c:pt idx="163">
                  <c:v>0.49554999999999999</c:v>
                </c:pt>
                <c:pt idx="164">
                  <c:v>0.50905</c:v>
                </c:pt>
                <c:pt idx="165">
                  <c:v>0.51934999999999998</c:v>
                </c:pt>
                <c:pt idx="166">
                  <c:v>0.53159999999999996</c:v>
                </c:pt>
                <c:pt idx="167">
                  <c:v>0.54622000000000004</c:v>
                </c:pt>
                <c:pt idx="168">
                  <c:v>0.56091999999999997</c:v>
                </c:pt>
                <c:pt idx="169">
                  <c:v>0.56901999999999997</c:v>
                </c:pt>
                <c:pt idx="170">
                  <c:v>0.59079000000000004</c:v>
                </c:pt>
                <c:pt idx="171">
                  <c:v>0.60619000000000001</c:v>
                </c:pt>
                <c:pt idx="172">
                  <c:v>0.61575000000000002</c:v>
                </c:pt>
                <c:pt idx="173">
                  <c:v>0.62473000000000001</c:v>
                </c:pt>
                <c:pt idx="174">
                  <c:v>0.64180000000000004</c:v>
                </c:pt>
                <c:pt idx="175">
                  <c:v>0.65708999999999995</c:v>
                </c:pt>
                <c:pt idx="176">
                  <c:v>0.66747000000000001</c:v>
                </c:pt>
                <c:pt idx="177">
                  <c:v>0.6804</c:v>
                </c:pt>
                <c:pt idx="178">
                  <c:v>0.69716</c:v>
                </c:pt>
                <c:pt idx="179">
                  <c:v>0.71450999999999998</c:v>
                </c:pt>
                <c:pt idx="180">
                  <c:v>0.72440000000000004</c:v>
                </c:pt>
                <c:pt idx="181">
                  <c:v>0.74114000000000002</c:v>
                </c:pt>
                <c:pt idx="182">
                  <c:v>0.76078000000000001</c:v>
                </c:pt>
                <c:pt idx="183">
                  <c:v>0.77773999999999999</c:v>
                </c:pt>
                <c:pt idx="184">
                  <c:v>0.78879999999999995</c:v>
                </c:pt>
                <c:pt idx="185">
                  <c:v>0.80139000000000005</c:v>
                </c:pt>
                <c:pt idx="186">
                  <c:v>0.82298000000000004</c:v>
                </c:pt>
                <c:pt idx="187">
                  <c:v>0.83453999999999995</c:v>
                </c:pt>
                <c:pt idx="188">
                  <c:v>0.84440999999999999</c:v>
                </c:pt>
                <c:pt idx="189">
                  <c:v>0.86104000000000003</c:v>
                </c:pt>
                <c:pt idx="190">
                  <c:v>0.88622999999999996</c:v>
                </c:pt>
                <c:pt idx="191">
                  <c:v>0.89827999999999997</c:v>
                </c:pt>
                <c:pt idx="192">
                  <c:v>0.91130999999999995</c:v>
                </c:pt>
                <c:pt idx="193">
                  <c:v>0.93027000000000004</c:v>
                </c:pt>
                <c:pt idx="194">
                  <c:v>0.95308999999999999</c:v>
                </c:pt>
                <c:pt idx="195">
                  <c:v>0.97177999999999998</c:v>
                </c:pt>
                <c:pt idx="196">
                  <c:v>0.98526999999999998</c:v>
                </c:pt>
                <c:pt idx="197">
                  <c:v>1.0038</c:v>
                </c:pt>
                <c:pt idx="198">
                  <c:v>1.0210999999999999</c:v>
                </c:pt>
                <c:pt idx="199">
                  <c:v>1.0373000000000001</c:v>
                </c:pt>
                <c:pt idx="200">
                  <c:v>1.0558000000000001</c:v>
                </c:pt>
                <c:pt idx="201">
                  <c:v>1.0791999999999999</c:v>
                </c:pt>
                <c:pt idx="202">
                  <c:v>1.0940000000000001</c:v>
                </c:pt>
                <c:pt idx="203">
                  <c:v>1.1063000000000001</c:v>
                </c:pt>
                <c:pt idx="204">
                  <c:v>1.1215999999999999</c:v>
                </c:pt>
                <c:pt idx="205">
                  <c:v>1.1423000000000001</c:v>
                </c:pt>
                <c:pt idx="206">
                  <c:v>1.163</c:v>
                </c:pt>
                <c:pt idx="207">
                  <c:v>1.1787000000000001</c:v>
                </c:pt>
                <c:pt idx="208">
                  <c:v>1.2009000000000001</c:v>
                </c:pt>
                <c:pt idx="209">
                  <c:v>1.2261</c:v>
                </c:pt>
                <c:pt idx="210">
                  <c:v>1.2498</c:v>
                </c:pt>
                <c:pt idx="211">
                  <c:v>1.2686999999999999</c:v>
                </c:pt>
                <c:pt idx="212">
                  <c:v>1.2921</c:v>
                </c:pt>
                <c:pt idx="213">
                  <c:v>1.3113999999999999</c:v>
                </c:pt>
                <c:pt idx="214">
                  <c:v>1.327</c:v>
                </c:pt>
                <c:pt idx="215">
                  <c:v>1.3428</c:v>
                </c:pt>
                <c:pt idx="216">
                  <c:v>1.3645</c:v>
                </c:pt>
                <c:pt idx="217">
                  <c:v>1.3878999999999999</c:v>
                </c:pt>
                <c:pt idx="218">
                  <c:v>1.4024000000000001</c:v>
                </c:pt>
                <c:pt idx="219">
                  <c:v>1.4209000000000001</c:v>
                </c:pt>
                <c:pt idx="220">
                  <c:v>1.4437</c:v>
                </c:pt>
                <c:pt idx="221">
                  <c:v>1.4656</c:v>
                </c:pt>
                <c:pt idx="222">
                  <c:v>1.4773000000000001</c:v>
                </c:pt>
                <c:pt idx="223">
                  <c:v>1.4962</c:v>
                </c:pt>
                <c:pt idx="224">
                  <c:v>1.5172000000000001</c:v>
                </c:pt>
                <c:pt idx="225">
                  <c:v>1.5357000000000001</c:v>
                </c:pt>
                <c:pt idx="226">
                  <c:v>1.5508</c:v>
                </c:pt>
                <c:pt idx="227">
                  <c:v>1.5688</c:v>
                </c:pt>
                <c:pt idx="228">
                  <c:v>1.5859000000000001</c:v>
                </c:pt>
                <c:pt idx="229">
                  <c:v>1.6004</c:v>
                </c:pt>
                <c:pt idx="230">
                  <c:v>1.6166</c:v>
                </c:pt>
                <c:pt idx="231">
                  <c:v>1.6368</c:v>
                </c:pt>
                <c:pt idx="232">
                  <c:v>1.6609</c:v>
                </c:pt>
                <c:pt idx="233">
                  <c:v>1.6726000000000001</c:v>
                </c:pt>
                <c:pt idx="234">
                  <c:v>1.68</c:v>
                </c:pt>
                <c:pt idx="235">
                  <c:v>1.6947000000000001</c:v>
                </c:pt>
                <c:pt idx="236">
                  <c:v>1.7135</c:v>
                </c:pt>
                <c:pt idx="237">
                  <c:v>1.7261</c:v>
                </c:pt>
                <c:pt idx="238">
                  <c:v>1.7396</c:v>
                </c:pt>
                <c:pt idx="239">
                  <c:v>1.7577</c:v>
                </c:pt>
                <c:pt idx="240">
                  <c:v>1.7722</c:v>
                </c:pt>
                <c:pt idx="241">
                  <c:v>1.7839</c:v>
                </c:pt>
                <c:pt idx="242">
                  <c:v>1.7968999999999999</c:v>
                </c:pt>
                <c:pt idx="243">
                  <c:v>1.8176000000000001</c:v>
                </c:pt>
                <c:pt idx="244">
                  <c:v>1.8259000000000001</c:v>
                </c:pt>
                <c:pt idx="245">
                  <c:v>1.8294999999999999</c:v>
                </c:pt>
                <c:pt idx="246">
                  <c:v>1.8372999999999999</c:v>
                </c:pt>
                <c:pt idx="247">
                  <c:v>1.8520000000000001</c:v>
                </c:pt>
                <c:pt idx="248">
                  <c:v>1.8646</c:v>
                </c:pt>
                <c:pt idx="249">
                  <c:v>1.8666</c:v>
                </c:pt>
                <c:pt idx="250">
                  <c:v>1.8765000000000001</c:v>
                </c:pt>
                <c:pt idx="251">
                  <c:v>1.8882000000000001</c:v>
                </c:pt>
                <c:pt idx="252">
                  <c:v>1.8975</c:v>
                </c:pt>
                <c:pt idx="253">
                  <c:v>1.903</c:v>
                </c:pt>
                <c:pt idx="254">
                  <c:v>1.9111</c:v>
                </c:pt>
                <c:pt idx="255">
                  <c:v>1.917</c:v>
                </c:pt>
                <c:pt idx="256">
                  <c:v>1.9208000000000001</c:v>
                </c:pt>
                <c:pt idx="257">
                  <c:v>1.9257</c:v>
                </c:pt>
                <c:pt idx="258">
                  <c:v>1.9340999999999999</c:v>
                </c:pt>
                <c:pt idx="259">
                  <c:v>1.9377</c:v>
                </c:pt>
                <c:pt idx="260">
                  <c:v>1.9350000000000001</c:v>
                </c:pt>
                <c:pt idx="261">
                  <c:v>1.9354</c:v>
                </c:pt>
                <c:pt idx="262">
                  <c:v>1.9370000000000001</c:v>
                </c:pt>
                <c:pt idx="263">
                  <c:v>1.9358</c:v>
                </c:pt>
                <c:pt idx="264">
                  <c:v>1.9286000000000001</c:v>
                </c:pt>
                <c:pt idx="265">
                  <c:v>1.9231</c:v>
                </c:pt>
                <c:pt idx="266">
                  <c:v>1.9220999999999999</c:v>
                </c:pt>
                <c:pt idx="267">
                  <c:v>1.9162999999999999</c:v>
                </c:pt>
                <c:pt idx="268">
                  <c:v>1.9036</c:v>
                </c:pt>
                <c:pt idx="269">
                  <c:v>1.8936999999999999</c:v>
                </c:pt>
                <c:pt idx="270">
                  <c:v>1.8883000000000001</c:v>
                </c:pt>
                <c:pt idx="271">
                  <c:v>1.8774</c:v>
                </c:pt>
                <c:pt idx="272">
                  <c:v>1.8667</c:v>
                </c:pt>
                <c:pt idx="273">
                  <c:v>1.8569</c:v>
                </c:pt>
                <c:pt idx="274">
                  <c:v>1.8444</c:v>
                </c:pt>
                <c:pt idx="275">
                  <c:v>1.8201000000000001</c:v>
                </c:pt>
                <c:pt idx="276">
                  <c:v>1.7966</c:v>
                </c:pt>
                <c:pt idx="277">
                  <c:v>1.7753000000000001</c:v>
                </c:pt>
                <c:pt idx="278">
                  <c:v>1.7505999999999999</c:v>
                </c:pt>
                <c:pt idx="279">
                  <c:v>1.7171000000000001</c:v>
                </c:pt>
                <c:pt idx="280">
                  <c:v>1.6819999999999999</c:v>
                </c:pt>
                <c:pt idx="281">
                  <c:v>1.655</c:v>
                </c:pt>
                <c:pt idx="282">
                  <c:v>1.6217999999999999</c:v>
                </c:pt>
                <c:pt idx="283">
                  <c:v>1.5837000000000001</c:v>
                </c:pt>
                <c:pt idx="284">
                  <c:v>1.5447</c:v>
                </c:pt>
                <c:pt idx="285">
                  <c:v>1.5078</c:v>
                </c:pt>
                <c:pt idx="286">
                  <c:v>1.4718</c:v>
                </c:pt>
                <c:pt idx="287">
                  <c:v>1.4319</c:v>
                </c:pt>
                <c:pt idx="288">
                  <c:v>1.3927</c:v>
                </c:pt>
                <c:pt idx="289">
                  <c:v>1.3536999999999999</c:v>
                </c:pt>
                <c:pt idx="290">
                  <c:v>1.3086</c:v>
                </c:pt>
                <c:pt idx="291">
                  <c:v>1.2582</c:v>
                </c:pt>
                <c:pt idx="292">
                  <c:v>1.2141999999999999</c:v>
                </c:pt>
                <c:pt idx="293">
                  <c:v>1.1658999999999999</c:v>
                </c:pt>
                <c:pt idx="294">
                  <c:v>1.1113999999999999</c:v>
                </c:pt>
                <c:pt idx="295">
                  <c:v>1.0555000000000001</c:v>
                </c:pt>
                <c:pt idx="296">
                  <c:v>1.0167999999999999</c:v>
                </c:pt>
                <c:pt idx="297">
                  <c:v>0.97123000000000004</c:v>
                </c:pt>
                <c:pt idx="298">
                  <c:v>0.91886000000000001</c:v>
                </c:pt>
                <c:pt idx="299">
                  <c:v>0.86551999999999996</c:v>
                </c:pt>
                <c:pt idx="300">
                  <c:v>0.81618000000000002</c:v>
                </c:pt>
                <c:pt idx="301">
                  <c:v>0.76759999999999995</c:v>
                </c:pt>
                <c:pt idx="302">
                  <c:v>0.71736999999999995</c:v>
                </c:pt>
                <c:pt idx="303">
                  <c:v>0.66883999999999999</c:v>
                </c:pt>
                <c:pt idx="304">
                  <c:v>0.62116000000000005</c:v>
                </c:pt>
                <c:pt idx="305">
                  <c:v>0.57289000000000001</c:v>
                </c:pt>
                <c:pt idx="306">
                  <c:v>0.52251000000000003</c:v>
                </c:pt>
                <c:pt idx="307">
                  <c:v>0.47389999999999999</c:v>
                </c:pt>
                <c:pt idx="308">
                  <c:v>0.42802000000000001</c:v>
                </c:pt>
                <c:pt idx="309">
                  <c:v>0.37840000000000001</c:v>
                </c:pt>
                <c:pt idx="310">
                  <c:v>0.32822000000000001</c:v>
                </c:pt>
                <c:pt idx="311">
                  <c:v>0.28782999999999997</c:v>
                </c:pt>
                <c:pt idx="312">
                  <c:v>0.24914</c:v>
                </c:pt>
                <c:pt idx="313">
                  <c:v>0.20021</c:v>
                </c:pt>
                <c:pt idx="314">
                  <c:v>0.15415000000000001</c:v>
                </c:pt>
                <c:pt idx="315">
                  <c:v>0.1128</c:v>
                </c:pt>
                <c:pt idx="316">
                  <c:v>7.2107000000000004E-2</c:v>
                </c:pt>
                <c:pt idx="317">
                  <c:v>2.2627000000000001E-2</c:v>
                </c:pt>
                <c:pt idx="318">
                  <c:v>-1.9741999999999999E-2</c:v>
                </c:pt>
                <c:pt idx="319">
                  <c:v>-5.8228000000000002E-2</c:v>
                </c:pt>
                <c:pt idx="320">
                  <c:v>-9.9171999999999996E-2</c:v>
                </c:pt>
                <c:pt idx="321">
                  <c:v>-0.14357</c:v>
                </c:pt>
                <c:pt idx="322">
                  <c:v>-0.17685999999999999</c:v>
                </c:pt>
                <c:pt idx="323">
                  <c:v>-0.20674999999999999</c:v>
                </c:pt>
                <c:pt idx="324">
                  <c:v>-0.23963000000000001</c:v>
                </c:pt>
                <c:pt idx="325">
                  <c:v>-0.27423999999999998</c:v>
                </c:pt>
                <c:pt idx="326">
                  <c:v>-0.30695</c:v>
                </c:pt>
                <c:pt idx="327">
                  <c:v>-0.33221000000000001</c:v>
                </c:pt>
                <c:pt idx="328">
                  <c:v>-0.36909999999999998</c:v>
                </c:pt>
                <c:pt idx="329">
                  <c:v>-0.40181</c:v>
                </c:pt>
                <c:pt idx="330">
                  <c:v>-0.42893999999999999</c:v>
                </c:pt>
                <c:pt idx="331">
                  <c:v>-0.45369999999999999</c:v>
                </c:pt>
                <c:pt idx="332">
                  <c:v>-0.48159000000000002</c:v>
                </c:pt>
                <c:pt idx="333">
                  <c:v>-0.50946999999999998</c:v>
                </c:pt>
                <c:pt idx="334">
                  <c:v>-0.52532000000000001</c:v>
                </c:pt>
                <c:pt idx="335">
                  <c:v>-0.5464</c:v>
                </c:pt>
                <c:pt idx="336">
                  <c:v>-0.57116999999999996</c:v>
                </c:pt>
                <c:pt idx="337">
                  <c:v>-0.59280999999999995</c:v>
                </c:pt>
                <c:pt idx="338">
                  <c:v>-0.60899999999999999</c:v>
                </c:pt>
                <c:pt idx="339">
                  <c:v>-0.63329999999999997</c:v>
                </c:pt>
                <c:pt idx="340">
                  <c:v>-0.65429000000000004</c:v>
                </c:pt>
                <c:pt idx="341">
                  <c:v>-0.67005999999999999</c:v>
                </c:pt>
                <c:pt idx="342">
                  <c:v>-0.68193999999999999</c:v>
                </c:pt>
                <c:pt idx="343">
                  <c:v>-0.69452999999999998</c:v>
                </c:pt>
                <c:pt idx="344">
                  <c:v>-0.70972999999999997</c:v>
                </c:pt>
                <c:pt idx="345">
                  <c:v>-0.71909999999999996</c:v>
                </c:pt>
                <c:pt idx="346">
                  <c:v>-0.72897999999999996</c:v>
                </c:pt>
                <c:pt idx="347">
                  <c:v>-0.74204999999999999</c:v>
                </c:pt>
                <c:pt idx="348">
                  <c:v>-0.75626000000000004</c:v>
                </c:pt>
                <c:pt idx="349">
                  <c:v>-0.76436000000000004</c:v>
                </c:pt>
                <c:pt idx="350">
                  <c:v>-0.77388999999999997</c:v>
                </c:pt>
                <c:pt idx="351">
                  <c:v>-0.78630999999999995</c:v>
                </c:pt>
                <c:pt idx="352">
                  <c:v>-0.79657</c:v>
                </c:pt>
                <c:pt idx="353">
                  <c:v>-0.79896</c:v>
                </c:pt>
                <c:pt idx="354">
                  <c:v>-0.80706</c:v>
                </c:pt>
                <c:pt idx="355">
                  <c:v>-0.82135000000000002</c:v>
                </c:pt>
                <c:pt idx="356">
                  <c:v>-0.82594000000000001</c:v>
                </c:pt>
                <c:pt idx="357">
                  <c:v>-0.82413999999999998</c:v>
                </c:pt>
                <c:pt idx="358">
                  <c:v>-0.82547000000000004</c:v>
                </c:pt>
                <c:pt idx="359">
                  <c:v>-0.84345999999999999</c:v>
                </c:pt>
                <c:pt idx="360">
                  <c:v>-0.84233000000000002</c:v>
                </c:pt>
                <c:pt idx="361">
                  <c:v>-0.84211999999999998</c:v>
                </c:pt>
                <c:pt idx="362">
                  <c:v>-0.84835000000000005</c:v>
                </c:pt>
                <c:pt idx="363">
                  <c:v>-0.85775000000000001</c:v>
                </c:pt>
                <c:pt idx="364">
                  <c:v>-0.85594999999999999</c:v>
                </c:pt>
                <c:pt idx="365">
                  <c:v>-0.85058999999999996</c:v>
                </c:pt>
                <c:pt idx="366">
                  <c:v>-0.85672999999999999</c:v>
                </c:pt>
                <c:pt idx="367">
                  <c:v>-0.86148000000000002</c:v>
                </c:pt>
                <c:pt idx="368">
                  <c:v>-0.85967000000000005</c:v>
                </c:pt>
                <c:pt idx="369">
                  <c:v>-0.85404000000000002</c:v>
                </c:pt>
                <c:pt idx="370">
                  <c:v>-0.86033999999999999</c:v>
                </c:pt>
                <c:pt idx="371">
                  <c:v>-0.86073999999999995</c:v>
                </c:pt>
                <c:pt idx="372">
                  <c:v>-0.85826000000000002</c:v>
                </c:pt>
                <c:pt idx="373">
                  <c:v>-0.85782000000000003</c:v>
                </c:pt>
                <c:pt idx="374">
                  <c:v>-0.86280000000000001</c:v>
                </c:pt>
                <c:pt idx="375">
                  <c:v>-0.86460000000000004</c:v>
                </c:pt>
                <c:pt idx="376">
                  <c:v>-0.86241999999999996</c:v>
                </c:pt>
                <c:pt idx="377">
                  <c:v>-0.85972999999999999</c:v>
                </c:pt>
                <c:pt idx="378">
                  <c:v>-0.85889000000000004</c:v>
                </c:pt>
                <c:pt idx="379">
                  <c:v>-0.85955000000000004</c:v>
                </c:pt>
                <c:pt idx="380">
                  <c:v>-0.85504999999999998</c:v>
                </c:pt>
                <c:pt idx="381">
                  <c:v>-0.85992999999999997</c:v>
                </c:pt>
                <c:pt idx="382">
                  <c:v>-0.86212</c:v>
                </c:pt>
                <c:pt idx="383">
                  <c:v>-0.86085999999999996</c:v>
                </c:pt>
                <c:pt idx="384">
                  <c:v>-0.85792999999999997</c:v>
                </c:pt>
                <c:pt idx="385">
                  <c:v>-0.85699999999999998</c:v>
                </c:pt>
                <c:pt idx="386">
                  <c:v>-0.85340000000000005</c:v>
                </c:pt>
                <c:pt idx="387">
                  <c:v>-0.84350000000000003</c:v>
                </c:pt>
                <c:pt idx="388">
                  <c:v>-0.83914</c:v>
                </c:pt>
                <c:pt idx="389">
                  <c:v>-0.84065999999999996</c:v>
                </c:pt>
                <c:pt idx="390">
                  <c:v>-0.84116000000000002</c:v>
                </c:pt>
                <c:pt idx="391">
                  <c:v>-0.83665999999999996</c:v>
                </c:pt>
                <c:pt idx="392">
                  <c:v>-0.83367000000000002</c:v>
                </c:pt>
                <c:pt idx="393">
                  <c:v>-0.83479999999999999</c:v>
                </c:pt>
                <c:pt idx="394">
                  <c:v>-0.83536999999999995</c:v>
                </c:pt>
                <c:pt idx="395">
                  <c:v>-0.83176000000000005</c:v>
                </c:pt>
                <c:pt idx="396">
                  <c:v>-0.83355999999999997</c:v>
                </c:pt>
                <c:pt idx="397">
                  <c:v>-0.83779999999999999</c:v>
                </c:pt>
                <c:pt idx="398">
                  <c:v>-0.83323000000000003</c:v>
                </c:pt>
                <c:pt idx="399">
                  <c:v>-0.8266</c:v>
                </c:pt>
                <c:pt idx="400">
                  <c:v>-0.82501999999999998</c:v>
                </c:pt>
                <c:pt idx="401">
                  <c:v>-0.83131999999999995</c:v>
                </c:pt>
                <c:pt idx="402">
                  <c:v>-0.82103000000000004</c:v>
                </c:pt>
                <c:pt idx="403">
                  <c:v>-0.81486999999999998</c:v>
                </c:pt>
                <c:pt idx="404">
                  <c:v>-0.81489</c:v>
                </c:pt>
                <c:pt idx="405">
                  <c:v>-0.81649000000000005</c:v>
                </c:pt>
                <c:pt idx="406">
                  <c:v>-0.81025999999999998</c:v>
                </c:pt>
                <c:pt idx="407">
                  <c:v>-0.80576000000000003</c:v>
                </c:pt>
                <c:pt idx="408">
                  <c:v>-0.80918999999999996</c:v>
                </c:pt>
                <c:pt idx="409">
                  <c:v>-0.80998999999999999</c:v>
                </c:pt>
                <c:pt idx="410">
                  <c:v>-0.80549999999999999</c:v>
                </c:pt>
                <c:pt idx="411">
                  <c:v>-0.79803000000000002</c:v>
                </c:pt>
                <c:pt idx="412">
                  <c:v>-0.79622999999999999</c:v>
                </c:pt>
                <c:pt idx="413">
                  <c:v>-0.79286999999999996</c:v>
                </c:pt>
                <c:pt idx="414">
                  <c:v>-0.78813999999999995</c:v>
                </c:pt>
                <c:pt idx="415">
                  <c:v>-0.78595000000000004</c:v>
                </c:pt>
                <c:pt idx="416">
                  <c:v>-0.78807000000000005</c:v>
                </c:pt>
                <c:pt idx="417">
                  <c:v>-0.78717000000000004</c:v>
                </c:pt>
                <c:pt idx="418">
                  <c:v>-0.78376000000000001</c:v>
                </c:pt>
                <c:pt idx="419">
                  <c:v>-0.77952999999999995</c:v>
                </c:pt>
                <c:pt idx="420">
                  <c:v>-0.77710999999999997</c:v>
                </c:pt>
                <c:pt idx="421">
                  <c:v>-0.77507000000000004</c:v>
                </c:pt>
                <c:pt idx="422">
                  <c:v>-0.76607000000000003</c:v>
                </c:pt>
                <c:pt idx="423">
                  <c:v>-0.76422000000000001</c:v>
                </c:pt>
                <c:pt idx="424">
                  <c:v>-0.75831999999999999</c:v>
                </c:pt>
                <c:pt idx="425">
                  <c:v>-0.75302000000000002</c:v>
                </c:pt>
                <c:pt idx="426">
                  <c:v>-0.74995000000000001</c:v>
                </c:pt>
                <c:pt idx="427">
                  <c:v>-0.74829999999999997</c:v>
                </c:pt>
                <c:pt idx="428">
                  <c:v>-0.74919999999999998</c:v>
                </c:pt>
                <c:pt idx="429">
                  <c:v>-0.74046999999999996</c:v>
                </c:pt>
                <c:pt idx="430">
                  <c:v>-0.73975000000000002</c:v>
                </c:pt>
                <c:pt idx="431">
                  <c:v>-0.74380999999999997</c:v>
                </c:pt>
                <c:pt idx="432">
                  <c:v>-0.74238000000000004</c:v>
                </c:pt>
                <c:pt idx="433">
                  <c:v>-0.73068999999999995</c:v>
                </c:pt>
                <c:pt idx="434">
                  <c:v>-0.72697999999999996</c:v>
                </c:pt>
                <c:pt idx="435">
                  <c:v>-0.72428000000000003</c:v>
                </c:pt>
                <c:pt idx="436">
                  <c:v>-0.72045000000000003</c:v>
                </c:pt>
                <c:pt idx="437">
                  <c:v>-0.71689000000000003</c:v>
                </c:pt>
                <c:pt idx="438">
                  <c:v>-0.72138999999999998</c:v>
                </c:pt>
                <c:pt idx="439">
                  <c:v>-0.72245999999999999</c:v>
                </c:pt>
                <c:pt idx="440">
                  <c:v>-0.71755000000000002</c:v>
                </c:pt>
                <c:pt idx="441">
                  <c:v>-0.71209</c:v>
                </c:pt>
                <c:pt idx="442">
                  <c:v>-0.70962000000000003</c:v>
                </c:pt>
                <c:pt idx="443">
                  <c:v>-0.71028000000000002</c:v>
                </c:pt>
                <c:pt idx="444">
                  <c:v>-0.69679000000000002</c:v>
                </c:pt>
                <c:pt idx="445">
                  <c:v>-0.69103999999999999</c:v>
                </c:pt>
                <c:pt idx="446">
                  <c:v>-0.69238</c:v>
                </c:pt>
                <c:pt idx="447">
                  <c:v>-0.69494</c:v>
                </c:pt>
                <c:pt idx="448">
                  <c:v>-0.69142000000000003</c:v>
                </c:pt>
                <c:pt idx="449">
                  <c:v>-0.68872</c:v>
                </c:pt>
                <c:pt idx="450">
                  <c:v>-0.69288000000000005</c:v>
                </c:pt>
                <c:pt idx="451">
                  <c:v>-0.69220999999999999</c:v>
                </c:pt>
                <c:pt idx="452">
                  <c:v>-0.68601000000000001</c:v>
                </c:pt>
                <c:pt idx="453">
                  <c:v>-0.67896999999999996</c:v>
                </c:pt>
                <c:pt idx="454">
                  <c:v>-0.68345999999999996</c:v>
                </c:pt>
                <c:pt idx="455">
                  <c:v>-0.68059000000000003</c:v>
                </c:pt>
                <c:pt idx="456">
                  <c:v>-0.67454999999999998</c:v>
                </c:pt>
                <c:pt idx="457">
                  <c:v>-0.67015000000000002</c:v>
                </c:pt>
                <c:pt idx="458">
                  <c:v>-0.66868000000000005</c:v>
                </c:pt>
                <c:pt idx="459">
                  <c:v>-0.66508</c:v>
                </c:pt>
                <c:pt idx="460">
                  <c:v>-0.66061000000000003</c:v>
                </c:pt>
                <c:pt idx="461">
                  <c:v>-0.66144000000000003</c:v>
                </c:pt>
                <c:pt idx="462">
                  <c:v>-0.66139999999999999</c:v>
                </c:pt>
                <c:pt idx="463">
                  <c:v>-0.65797000000000005</c:v>
                </c:pt>
                <c:pt idx="464">
                  <c:v>-0.65293000000000001</c:v>
                </c:pt>
                <c:pt idx="465">
                  <c:v>-0.65651999999999999</c:v>
                </c:pt>
                <c:pt idx="466">
                  <c:v>-0.65722000000000003</c:v>
                </c:pt>
                <c:pt idx="467">
                  <c:v>-0.65517000000000003</c:v>
                </c:pt>
                <c:pt idx="468">
                  <c:v>-0.65461000000000003</c:v>
                </c:pt>
                <c:pt idx="469">
                  <c:v>-0.65898000000000001</c:v>
                </c:pt>
                <c:pt idx="470">
                  <c:v>-0.65447999999999995</c:v>
                </c:pt>
                <c:pt idx="471">
                  <c:v>-0.64607000000000003</c:v>
                </c:pt>
                <c:pt idx="472">
                  <c:v>-0.64393999999999996</c:v>
                </c:pt>
                <c:pt idx="473">
                  <c:v>-0.64500999999999997</c:v>
                </c:pt>
                <c:pt idx="474">
                  <c:v>-0.64305000000000001</c:v>
                </c:pt>
                <c:pt idx="475">
                  <c:v>-0.63134999999999997</c:v>
                </c:pt>
                <c:pt idx="476">
                  <c:v>-0.6331</c:v>
                </c:pt>
                <c:pt idx="477">
                  <c:v>-0.63390999999999997</c:v>
                </c:pt>
                <c:pt idx="478">
                  <c:v>-0.63056000000000001</c:v>
                </c:pt>
                <c:pt idx="479">
                  <c:v>-0.62544999999999995</c:v>
                </c:pt>
                <c:pt idx="480">
                  <c:v>-0.62724999999999997</c:v>
                </c:pt>
                <c:pt idx="481">
                  <c:v>-0.63263999999999998</c:v>
                </c:pt>
                <c:pt idx="482">
                  <c:v>-0.62702999999999998</c:v>
                </c:pt>
                <c:pt idx="483">
                  <c:v>-0.62138000000000004</c:v>
                </c:pt>
                <c:pt idx="484">
                  <c:v>-0.61948000000000003</c:v>
                </c:pt>
                <c:pt idx="485">
                  <c:v>-0.61914000000000002</c:v>
                </c:pt>
                <c:pt idx="486">
                  <c:v>-0.61373999999999995</c:v>
                </c:pt>
                <c:pt idx="487">
                  <c:v>-0.61207</c:v>
                </c:pt>
                <c:pt idx="488">
                  <c:v>-0.61492000000000002</c:v>
                </c:pt>
                <c:pt idx="489">
                  <c:v>-0.61641999999999997</c:v>
                </c:pt>
                <c:pt idx="490">
                  <c:v>-0.61170999999999998</c:v>
                </c:pt>
                <c:pt idx="491">
                  <c:v>-0.61170999999999998</c:v>
                </c:pt>
                <c:pt idx="492">
                  <c:v>-0.61573</c:v>
                </c:pt>
                <c:pt idx="493">
                  <c:v>-0.61607000000000001</c:v>
                </c:pt>
                <c:pt idx="494">
                  <c:v>-0.61351</c:v>
                </c:pt>
                <c:pt idx="495">
                  <c:v>-0.61043000000000003</c:v>
                </c:pt>
                <c:pt idx="496">
                  <c:v>-0.60953000000000002</c:v>
                </c:pt>
                <c:pt idx="497">
                  <c:v>-0.60174000000000005</c:v>
                </c:pt>
                <c:pt idx="498">
                  <c:v>-0.59689999999999999</c:v>
                </c:pt>
                <c:pt idx="499">
                  <c:v>-0.59770000000000001</c:v>
                </c:pt>
                <c:pt idx="500">
                  <c:v>-0.60057000000000005</c:v>
                </c:pt>
                <c:pt idx="501">
                  <c:v>-0.59606999999999999</c:v>
                </c:pt>
                <c:pt idx="502">
                  <c:v>-0.59157000000000004</c:v>
                </c:pt>
                <c:pt idx="503">
                  <c:v>-0.59416000000000002</c:v>
                </c:pt>
                <c:pt idx="504">
                  <c:v>-0.59516999999999998</c:v>
                </c:pt>
                <c:pt idx="505">
                  <c:v>-0.59309000000000001</c:v>
                </c:pt>
                <c:pt idx="506">
                  <c:v>-0.59099999999999997</c:v>
                </c:pt>
                <c:pt idx="507">
                  <c:v>-0.59550000000000003</c:v>
                </c:pt>
                <c:pt idx="508">
                  <c:v>-0.59387000000000001</c:v>
                </c:pt>
                <c:pt idx="509">
                  <c:v>-0.59062000000000003</c:v>
                </c:pt>
                <c:pt idx="510">
                  <c:v>-0.58804999999999996</c:v>
                </c:pt>
                <c:pt idx="511">
                  <c:v>-0.58714999999999995</c:v>
                </c:pt>
                <c:pt idx="512">
                  <c:v>-0.58625000000000005</c:v>
                </c:pt>
                <c:pt idx="513">
                  <c:v>-0.58123000000000002</c:v>
                </c:pt>
                <c:pt idx="514">
                  <c:v>-0.58135999999999999</c:v>
                </c:pt>
                <c:pt idx="515">
                  <c:v>-0.58243999999999996</c:v>
                </c:pt>
                <c:pt idx="516">
                  <c:v>-0.58135000000000003</c:v>
                </c:pt>
                <c:pt idx="517">
                  <c:v>-0.57955000000000001</c:v>
                </c:pt>
                <c:pt idx="518">
                  <c:v>-0.58569000000000004</c:v>
                </c:pt>
                <c:pt idx="519">
                  <c:v>-0.58996999999999999</c:v>
                </c:pt>
                <c:pt idx="520">
                  <c:v>-0.58942000000000005</c:v>
                </c:pt>
                <c:pt idx="521">
                  <c:v>-0.58818000000000004</c:v>
                </c:pt>
                <c:pt idx="522">
                  <c:v>-0.59486000000000006</c:v>
                </c:pt>
                <c:pt idx="523">
                  <c:v>-0.59036</c:v>
                </c:pt>
                <c:pt idx="524">
                  <c:v>-0.58076000000000005</c:v>
                </c:pt>
                <c:pt idx="525">
                  <c:v>-0.57774000000000003</c:v>
                </c:pt>
                <c:pt idx="526">
                  <c:v>-0.58228999999999997</c:v>
                </c:pt>
                <c:pt idx="527">
                  <c:v>-0.58960999999999997</c:v>
                </c:pt>
                <c:pt idx="528">
                  <c:v>-0.59050999999999998</c:v>
                </c:pt>
                <c:pt idx="529">
                  <c:v>-0.59533999999999998</c:v>
                </c:pt>
                <c:pt idx="530">
                  <c:v>-0.59670000000000001</c:v>
                </c:pt>
                <c:pt idx="531">
                  <c:v>-0.59104000000000001</c:v>
                </c:pt>
                <c:pt idx="532">
                  <c:v>-0.57984999999999998</c:v>
                </c:pt>
                <c:pt idx="533">
                  <c:v>-0.57535000000000003</c:v>
                </c:pt>
                <c:pt idx="534">
                  <c:v>-0.57508000000000004</c:v>
                </c:pt>
                <c:pt idx="535">
                  <c:v>-0.57316999999999996</c:v>
                </c:pt>
                <c:pt idx="536">
                  <c:v>-0.57132000000000005</c:v>
                </c:pt>
                <c:pt idx="537">
                  <c:v>-0.57277</c:v>
                </c:pt>
                <c:pt idx="538">
                  <c:v>-0.58170999999999995</c:v>
                </c:pt>
                <c:pt idx="539">
                  <c:v>-0.57360999999999995</c:v>
                </c:pt>
                <c:pt idx="540">
                  <c:v>-0.56967000000000001</c:v>
                </c:pt>
                <c:pt idx="541">
                  <c:v>-0.56889999999999996</c:v>
                </c:pt>
                <c:pt idx="542">
                  <c:v>-0.56843999999999995</c:v>
                </c:pt>
                <c:pt idx="543">
                  <c:v>-0.56484000000000001</c:v>
                </c:pt>
                <c:pt idx="544">
                  <c:v>-0.56123999999999996</c:v>
                </c:pt>
                <c:pt idx="545">
                  <c:v>-0.56440000000000001</c:v>
                </c:pt>
                <c:pt idx="546">
                  <c:v>-0.56079999999999997</c:v>
                </c:pt>
                <c:pt idx="547">
                  <c:v>-0.55245999999999995</c:v>
                </c:pt>
                <c:pt idx="548">
                  <c:v>-0.54549999999999998</c:v>
                </c:pt>
                <c:pt idx="549">
                  <c:v>-0.54010999999999998</c:v>
                </c:pt>
                <c:pt idx="550">
                  <c:v>-0.53147999999999995</c:v>
                </c:pt>
                <c:pt idx="551">
                  <c:v>-0.52248000000000006</c:v>
                </c:pt>
                <c:pt idx="552">
                  <c:v>-0.51580999999999999</c:v>
                </c:pt>
                <c:pt idx="553">
                  <c:v>-0.51044</c:v>
                </c:pt>
                <c:pt idx="554">
                  <c:v>-0.49785000000000001</c:v>
                </c:pt>
                <c:pt idx="555">
                  <c:v>-0.48612</c:v>
                </c:pt>
                <c:pt idx="556">
                  <c:v>-0.48098000000000002</c:v>
                </c:pt>
                <c:pt idx="557">
                  <c:v>-0.47516000000000003</c:v>
                </c:pt>
                <c:pt idx="558">
                  <c:v>-0.46476000000000001</c:v>
                </c:pt>
                <c:pt idx="559">
                  <c:v>-0.45068000000000003</c:v>
                </c:pt>
                <c:pt idx="560">
                  <c:v>-0.44797999999999999</c:v>
                </c:pt>
                <c:pt idx="561">
                  <c:v>-0.44385000000000002</c:v>
                </c:pt>
                <c:pt idx="562">
                  <c:v>-0.43181999999999998</c:v>
                </c:pt>
                <c:pt idx="563">
                  <c:v>-0.41587000000000002</c:v>
                </c:pt>
                <c:pt idx="564">
                  <c:v>-0.40400999999999998</c:v>
                </c:pt>
                <c:pt idx="565">
                  <c:v>-0.39051999999999998</c:v>
                </c:pt>
                <c:pt idx="566">
                  <c:v>-0.37779000000000001</c:v>
                </c:pt>
                <c:pt idx="567">
                  <c:v>-0.37247999999999998</c:v>
                </c:pt>
                <c:pt idx="568">
                  <c:v>-0.37087999999999999</c:v>
                </c:pt>
                <c:pt idx="569">
                  <c:v>-0.36609000000000003</c:v>
                </c:pt>
                <c:pt idx="570">
                  <c:v>-0.34989999999999999</c:v>
                </c:pt>
                <c:pt idx="571">
                  <c:v>-0.34861999999999999</c:v>
                </c:pt>
                <c:pt idx="572">
                  <c:v>-0.35171000000000002</c:v>
                </c:pt>
                <c:pt idx="573">
                  <c:v>-0.35416999999999998</c:v>
                </c:pt>
                <c:pt idx="574">
                  <c:v>-0.35338000000000003</c:v>
                </c:pt>
                <c:pt idx="575">
                  <c:v>-0.34977999999999998</c:v>
                </c:pt>
                <c:pt idx="576">
                  <c:v>-0.35061999999999999</c:v>
                </c:pt>
                <c:pt idx="577">
                  <c:v>-0.34272999999999998</c:v>
                </c:pt>
                <c:pt idx="578">
                  <c:v>-0.33611999999999997</c:v>
                </c:pt>
                <c:pt idx="579">
                  <c:v>-0.33163999999999999</c:v>
                </c:pt>
                <c:pt idx="580">
                  <c:v>-0.32201999999999997</c:v>
                </c:pt>
                <c:pt idx="581">
                  <c:v>-0.30042999999999997</c:v>
                </c:pt>
                <c:pt idx="582">
                  <c:v>-0.28104000000000001</c:v>
                </c:pt>
                <c:pt idx="583">
                  <c:v>-0.26006000000000001</c:v>
                </c:pt>
                <c:pt idx="584">
                  <c:v>-0.23694000000000001</c:v>
                </c:pt>
                <c:pt idx="585">
                  <c:v>-0.2147</c:v>
                </c:pt>
                <c:pt idx="586">
                  <c:v>-0.2084</c:v>
                </c:pt>
                <c:pt idx="587">
                  <c:v>-0.21634999999999999</c:v>
                </c:pt>
                <c:pt idx="588">
                  <c:v>-0.22217999999999999</c:v>
                </c:pt>
                <c:pt idx="589">
                  <c:v>-0.22428999999999999</c:v>
                </c:pt>
                <c:pt idx="590">
                  <c:v>-0.22428999999999999</c:v>
                </c:pt>
                <c:pt idx="591">
                  <c:v>-0.22428999999999999</c:v>
                </c:pt>
                <c:pt idx="592">
                  <c:v>-0.21834999999999999</c:v>
                </c:pt>
                <c:pt idx="593">
                  <c:v>-0.21972</c:v>
                </c:pt>
                <c:pt idx="594">
                  <c:v>-0.22850000000000001</c:v>
                </c:pt>
                <c:pt idx="595">
                  <c:v>-0.24068000000000001</c:v>
                </c:pt>
                <c:pt idx="596">
                  <c:v>-0.24879999999999999</c:v>
                </c:pt>
                <c:pt idx="597">
                  <c:v>-0.2596</c:v>
                </c:pt>
                <c:pt idx="598">
                  <c:v>-0.27456999999999998</c:v>
                </c:pt>
                <c:pt idx="599">
                  <c:v>-0.28395999999999999</c:v>
                </c:pt>
                <c:pt idx="600">
                  <c:v>-0.28453000000000001</c:v>
                </c:pt>
                <c:pt idx="601">
                  <c:v>-0.27933999999999998</c:v>
                </c:pt>
                <c:pt idx="602">
                  <c:v>-0.28832999999999998</c:v>
                </c:pt>
                <c:pt idx="603">
                  <c:v>-0.29054000000000002</c:v>
                </c:pt>
                <c:pt idx="604">
                  <c:v>-0.29089999999999999</c:v>
                </c:pt>
                <c:pt idx="605">
                  <c:v>-0.29389999999999999</c:v>
                </c:pt>
                <c:pt idx="606">
                  <c:v>-0.30137999999999998</c:v>
                </c:pt>
                <c:pt idx="607">
                  <c:v>-0.30497999999999997</c:v>
                </c:pt>
                <c:pt idx="608">
                  <c:v>-0.30044999999999999</c:v>
                </c:pt>
                <c:pt idx="609">
                  <c:v>-0.29987000000000003</c:v>
                </c:pt>
                <c:pt idx="610">
                  <c:v>-0.29931999999999997</c:v>
                </c:pt>
                <c:pt idx="611">
                  <c:v>-0.29427999999999999</c:v>
                </c:pt>
                <c:pt idx="612">
                  <c:v>-0.28348000000000001</c:v>
                </c:pt>
                <c:pt idx="613">
                  <c:v>-0.28399999999999997</c:v>
                </c:pt>
                <c:pt idx="614">
                  <c:v>-0.28423999999999999</c:v>
                </c:pt>
                <c:pt idx="615">
                  <c:v>-0.27481</c:v>
                </c:pt>
                <c:pt idx="616">
                  <c:v>-0.25711000000000001</c:v>
                </c:pt>
                <c:pt idx="617">
                  <c:v>-0.24274000000000001</c:v>
                </c:pt>
                <c:pt idx="618">
                  <c:v>-0.22925000000000001</c:v>
                </c:pt>
                <c:pt idx="619">
                  <c:v>-0.21217</c:v>
                </c:pt>
                <c:pt idx="620">
                  <c:v>-0.19924</c:v>
                </c:pt>
                <c:pt idx="621">
                  <c:v>-0.18906000000000001</c:v>
                </c:pt>
                <c:pt idx="622">
                  <c:v>-0.17688999999999999</c:v>
                </c:pt>
                <c:pt idx="623">
                  <c:v>-0.16880000000000001</c:v>
                </c:pt>
                <c:pt idx="624">
                  <c:v>-0.17852999999999999</c:v>
                </c:pt>
                <c:pt idx="625">
                  <c:v>-0.19621</c:v>
                </c:pt>
                <c:pt idx="626">
                  <c:v>-0.21335999999999999</c:v>
                </c:pt>
                <c:pt idx="627">
                  <c:v>-0.22606000000000001</c:v>
                </c:pt>
                <c:pt idx="628">
                  <c:v>-0.24404999999999999</c:v>
                </c:pt>
                <c:pt idx="629">
                  <c:v>-0.26704</c:v>
                </c:pt>
                <c:pt idx="630">
                  <c:v>-0.29292000000000001</c:v>
                </c:pt>
                <c:pt idx="631">
                  <c:v>-0.32156000000000001</c:v>
                </c:pt>
                <c:pt idx="632">
                  <c:v>-0.35174</c:v>
                </c:pt>
                <c:pt idx="633">
                  <c:v>-0.38052999999999998</c:v>
                </c:pt>
                <c:pt idx="634">
                  <c:v>-0.38972000000000001</c:v>
                </c:pt>
                <c:pt idx="635">
                  <c:v>-0.39939999999999998</c:v>
                </c:pt>
                <c:pt idx="636">
                  <c:v>-0.41070000000000001</c:v>
                </c:pt>
                <c:pt idx="637">
                  <c:v>-0.42070000000000002</c:v>
                </c:pt>
                <c:pt idx="638">
                  <c:v>-0.42484</c:v>
                </c:pt>
                <c:pt idx="639">
                  <c:v>-0.43833</c:v>
                </c:pt>
                <c:pt idx="640">
                  <c:v>-0.45404</c:v>
                </c:pt>
                <c:pt idx="641">
                  <c:v>-0.46232000000000001</c:v>
                </c:pt>
                <c:pt idx="642">
                  <c:v>-0.4647</c:v>
                </c:pt>
                <c:pt idx="643">
                  <c:v>-0.46628999999999998</c:v>
                </c:pt>
                <c:pt idx="644">
                  <c:v>-0.46628999999999998</c:v>
                </c:pt>
                <c:pt idx="645">
                  <c:v>-0.45833000000000002</c:v>
                </c:pt>
                <c:pt idx="646">
                  <c:v>-0.45226</c:v>
                </c:pt>
                <c:pt idx="647">
                  <c:v>-0.45451000000000003</c:v>
                </c:pt>
                <c:pt idx="648">
                  <c:v>-0.46439999999999998</c:v>
                </c:pt>
                <c:pt idx="649">
                  <c:v>-0.4662</c:v>
                </c:pt>
                <c:pt idx="650">
                  <c:v>-0.46457999999999999</c:v>
                </c:pt>
                <c:pt idx="651">
                  <c:v>-0.46856999999999999</c:v>
                </c:pt>
                <c:pt idx="652">
                  <c:v>-0.47097</c:v>
                </c:pt>
                <c:pt idx="653">
                  <c:v>-0.46761999999999998</c:v>
                </c:pt>
                <c:pt idx="654">
                  <c:v>-0.45961000000000002</c:v>
                </c:pt>
                <c:pt idx="655">
                  <c:v>-0.45780999999999999</c:v>
                </c:pt>
                <c:pt idx="656">
                  <c:v>-0.4546</c:v>
                </c:pt>
                <c:pt idx="657">
                  <c:v>-0.45051999999999998</c:v>
                </c:pt>
                <c:pt idx="658">
                  <c:v>-0.44741999999999998</c:v>
                </c:pt>
                <c:pt idx="659">
                  <c:v>-0.44784000000000002</c:v>
                </c:pt>
                <c:pt idx="660">
                  <c:v>-0.45323000000000002</c:v>
                </c:pt>
                <c:pt idx="661">
                  <c:v>-0.45332</c:v>
                </c:pt>
                <c:pt idx="662">
                  <c:v>-0.45955000000000001</c:v>
                </c:pt>
                <c:pt idx="663">
                  <c:v>-0.46966999999999998</c:v>
                </c:pt>
                <c:pt idx="664">
                  <c:v>-0.47765000000000002</c:v>
                </c:pt>
                <c:pt idx="665">
                  <c:v>-0.47943999999999998</c:v>
                </c:pt>
                <c:pt idx="666">
                  <c:v>-0.48451</c:v>
                </c:pt>
                <c:pt idx="667">
                  <c:v>-0.49173</c:v>
                </c:pt>
                <c:pt idx="668">
                  <c:v>-0.49428</c:v>
                </c:pt>
                <c:pt idx="669">
                  <c:v>-0.49164000000000002</c:v>
                </c:pt>
                <c:pt idx="670">
                  <c:v>-0.49614000000000003</c:v>
                </c:pt>
                <c:pt idx="671">
                  <c:v>-0.49451000000000001</c:v>
                </c:pt>
                <c:pt idx="672">
                  <c:v>-0.4874</c:v>
                </c:pt>
                <c:pt idx="673">
                  <c:v>-0.48203000000000001</c:v>
                </c:pt>
                <c:pt idx="674">
                  <c:v>-0.48071999999999998</c:v>
                </c:pt>
                <c:pt idx="675">
                  <c:v>-0.4803</c:v>
                </c:pt>
                <c:pt idx="676">
                  <c:v>-0.46860000000000002</c:v>
                </c:pt>
                <c:pt idx="677">
                  <c:v>-0.46123999999999998</c:v>
                </c:pt>
                <c:pt idx="678">
                  <c:v>-0.45851999999999998</c:v>
                </c:pt>
                <c:pt idx="679">
                  <c:v>-0.45611000000000002</c:v>
                </c:pt>
                <c:pt idx="680">
                  <c:v>-0.4491</c:v>
                </c:pt>
                <c:pt idx="681">
                  <c:v>-0.44369999999999998</c:v>
                </c:pt>
                <c:pt idx="682">
                  <c:v>-0.44297999999999998</c:v>
                </c:pt>
                <c:pt idx="683">
                  <c:v>-0.44013000000000002</c:v>
                </c:pt>
                <c:pt idx="684">
                  <c:v>-0.43598999999999999</c:v>
                </c:pt>
                <c:pt idx="685">
                  <c:v>-0.43447000000000002</c:v>
                </c:pt>
                <c:pt idx="686">
                  <c:v>-0.44346999999999998</c:v>
                </c:pt>
                <c:pt idx="687">
                  <c:v>-0.44074000000000002</c:v>
                </c:pt>
                <c:pt idx="688">
                  <c:v>-0.43839</c:v>
                </c:pt>
                <c:pt idx="689">
                  <c:v>-0.44034000000000001</c:v>
                </c:pt>
                <c:pt idx="690">
                  <c:v>-0.44519999999999998</c:v>
                </c:pt>
                <c:pt idx="691">
                  <c:v>-0.44519999999999998</c:v>
                </c:pt>
                <c:pt idx="692">
                  <c:v>-0.43803999999999998</c:v>
                </c:pt>
                <c:pt idx="693">
                  <c:v>-0.43769000000000002</c:v>
                </c:pt>
                <c:pt idx="694">
                  <c:v>-0.43522</c:v>
                </c:pt>
                <c:pt idx="695">
                  <c:v>-0.42838999999999999</c:v>
                </c:pt>
                <c:pt idx="696">
                  <c:v>-0.42050999999999999</c:v>
                </c:pt>
                <c:pt idx="697">
                  <c:v>-0.41600999999999999</c:v>
                </c:pt>
                <c:pt idx="698">
                  <c:v>-0.41299999999999998</c:v>
                </c:pt>
                <c:pt idx="699">
                  <c:v>-0.40870000000000001</c:v>
                </c:pt>
                <c:pt idx="700">
                  <c:v>-0.40620000000000001</c:v>
                </c:pt>
                <c:pt idx="701">
                  <c:v>-0.40811999999999998</c:v>
                </c:pt>
                <c:pt idx="702">
                  <c:v>-0.40451999999999999</c:v>
                </c:pt>
                <c:pt idx="703">
                  <c:v>-0.39451999999999998</c:v>
                </c:pt>
                <c:pt idx="704">
                  <c:v>-0.39198</c:v>
                </c:pt>
                <c:pt idx="705">
                  <c:v>-0.39189000000000002</c:v>
                </c:pt>
                <c:pt idx="706">
                  <c:v>-0.38800000000000001</c:v>
                </c:pt>
                <c:pt idx="707">
                  <c:v>-0.37901000000000001</c:v>
                </c:pt>
                <c:pt idx="708">
                  <c:v>-0.37858999999999998</c:v>
                </c:pt>
                <c:pt idx="709">
                  <c:v>-0.37664999999999998</c:v>
                </c:pt>
                <c:pt idx="710">
                  <c:v>-0.37264000000000003</c:v>
                </c:pt>
                <c:pt idx="711">
                  <c:v>-0.36837999999999999</c:v>
                </c:pt>
                <c:pt idx="712">
                  <c:v>-0.36748999999999998</c:v>
                </c:pt>
                <c:pt idx="713">
                  <c:v>-0.36748999999999998</c:v>
                </c:pt>
                <c:pt idx="714">
                  <c:v>-0.36608000000000002</c:v>
                </c:pt>
                <c:pt idx="715">
                  <c:v>-0.36874000000000001</c:v>
                </c:pt>
                <c:pt idx="716">
                  <c:v>-0.37162000000000001</c:v>
                </c:pt>
                <c:pt idx="717">
                  <c:v>-0.36615999999999999</c:v>
                </c:pt>
                <c:pt idx="718">
                  <c:v>-0.34997</c:v>
                </c:pt>
                <c:pt idx="719">
                  <c:v>-0.33606000000000003</c:v>
                </c:pt>
                <c:pt idx="720">
                  <c:v>-0.32146000000000002</c:v>
                </c:pt>
                <c:pt idx="721">
                  <c:v>-0.29829</c:v>
                </c:pt>
                <c:pt idx="722">
                  <c:v>-0.26284000000000002</c:v>
                </c:pt>
                <c:pt idx="723">
                  <c:v>-0.23044999999999999</c:v>
                </c:pt>
                <c:pt idx="724">
                  <c:v>-0.18657000000000001</c:v>
                </c:pt>
                <c:pt idx="725">
                  <c:v>-0.12144000000000001</c:v>
                </c:pt>
                <c:pt idx="726">
                  <c:v>-4.3166999999999997E-2</c:v>
                </c:pt>
                <c:pt idx="727">
                  <c:v>4.2824000000000001E-2</c:v>
                </c:pt>
                <c:pt idx="728">
                  <c:v>0.14088000000000001</c:v>
                </c:pt>
                <c:pt idx="729">
                  <c:v>0.25828000000000001</c:v>
                </c:pt>
                <c:pt idx="730">
                  <c:v>0.38013999999999998</c:v>
                </c:pt>
                <c:pt idx="731">
                  <c:v>0.50429999999999997</c:v>
                </c:pt>
                <c:pt idx="732">
                  <c:v>0.63356000000000001</c:v>
                </c:pt>
                <c:pt idx="733">
                  <c:v>0.77485999999999999</c:v>
                </c:pt>
                <c:pt idx="734">
                  <c:v>0.93859000000000004</c:v>
                </c:pt>
                <c:pt idx="735">
                  <c:v>1.1328</c:v>
                </c:pt>
                <c:pt idx="736">
                  <c:v>1.3643000000000001</c:v>
                </c:pt>
                <c:pt idx="737">
                  <c:v>1.6323000000000001</c:v>
                </c:pt>
                <c:pt idx="738">
                  <c:v>1.9294</c:v>
                </c:pt>
                <c:pt idx="739">
                  <c:v>2.2362000000000002</c:v>
                </c:pt>
                <c:pt idx="740">
                  <c:v>2.5524</c:v>
                </c:pt>
                <c:pt idx="741">
                  <c:v>2.8349000000000002</c:v>
                </c:pt>
                <c:pt idx="742">
                  <c:v>3.0573000000000001</c:v>
                </c:pt>
                <c:pt idx="743">
                  <c:v>3.2096</c:v>
                </c:pt>
                <c:pt idx="744">
                  <c:v>3.3104</c:v>
                </c:pt>
                <c:pt idx="745">
                  <c:v>3.3976999999999999</c:v>
                </c:pt>
                <c:pt idx="746">
                  <c:v>3.4872000000000001</c:v>
                </c:pt>
                <c:pt idx="747">
                  <c:v>3.5775999999999999</c:v>
                </c:pt>
                <c:pt idx="748">
                  <c:v>3.6573000000000002</c:v>
                </c:pt>
                <c:pt idx="749">
                  <c:v>3.7031999999999998</c:v>
                </c:pt>
              </c:numCache>
            </c:numRef>
          </c:val>
          <c:smooth val="0"/>
          <c:extLst>
            <c:ext xmlns:c16="http://schemas.microsoft.com/office/drawing/2014/chart" uri="{C3380CC4-5D6E-409C-BE32-E72D297353CC}">
              <c16:uniqueId val="{00000000-F795-43E4-BBDC-BFCF07DCA4E6}"/>
            </c:ext>
          </c:extLst>
        </c:ser>
        <c:ser>
          <c:idx val="2"/>
          <c:order val="1"/>
          <c:spPr>
            <a:ln w="12700" cap="rnd">
              <a:solidFill>
                <a:schemeClr val="tx1"/>
              </a:solidFill>
              <a:round/>
            </a:ln>
            <a:effectLst/>
          </c:spPr>
          <c:marker>
            <c:symbol val="none"/>
          </c:marker>
          <c:val>
            <c:numRef>
              <c:f>Sheet2!$B$5:$B$754</c:f>
              <c:numCache>
                <c:formatCode>General</c:formatCode>
                <c:ptCount val="750"/>
                <c:pt idx="312">
                  <c:v>-0.29306284048586456</c:v>
                </c:pt>
                <c:pt idx="313">
                  <c:v>-0.35040092363169445</c:v>
                </c:pt>
                <c:pt idx="314">
                  <c:v>-0.37921153979131561</c:v>
                </c:pt>
                <c:pt idx="315">
                  <c:v>-0.42126332286684343</c:v>
                </c:pt>
                <c:pt idx="316">
                  <c:v>-0.47043514351258042</c:v>
                </c:pt>
                <c:pt idx="317">
                  <c:v>-0.49440143031272477</c:v>
                </c:pt>
                <c:pt idx="318">
                  <c:v>-0.51344077128369514</c:v>
                </c:pt>
                <c:pt idx="319">
                  <c:v>-0.52711004172439191</c:v>
                </c:pt>
                <c:pt idx="320">
                  <c:v>-0.52439120881256107</c:v>
                </c:pt>
                <c:pt idx="321">
                  <c:v>-0.5179245924117698</c:v>
                </c:pt>
                <c:pt idx="322">
                  <c:v>-0.53306593813069558</c:v>
                </c:pt>
                <c:pt idx="323">
                  <c:v>-0.57305230946381036</c:v>
                </c:pt>
                <c:pt idx="324">
                  <c:v>-0.62935918885606434</c:v>
                </c:pt>
                <c:pt idx="325">
                  <c:v>-0.67258262368365207</c:v>
                </c:pt>
                <c:pt idx="326">
                  <c:v>-0.72300871255114507</c:v>
                </c:pt>
                <c:pt idx="327">
                  <c:v>-0.73418446772463786</c:v>
                </c:pt>
                <c:pt idx="328">
                  <c:v>-0.73550633123978226</c:v>
                </c:pt>
                <c:pt idx="329">
                  <c:v>-0.7563857663085386</c:v>
                </c:pt>
                <c:pt idx="330">
                  <c:v>-0.76696818501784714</c:v>
                </c:pt>
                <c:pt idx="331">
                  <c:v>-0.76696818501784714</c:v>
                </c:pt>
                <c:pt idx="332">
                  <c:v>-0.7734348014186383</c:v>
                </c:pt>
                <c:pt idx="333">
                  <c:v>-0.78527148834970317</c:v>
                </c:pt>
                <c:pt idx="334">
                  <c:v>-0.79629703176011102</c:v>
                </c:pt>
                <c:pt idx="335">
                  <c:v>-0.81791250446798203</c:v>
                </c:pt>
                <c:pt idx="336">
                  <c:v>-0.83834130424748476</c:v>
                </c:pt>
                <c:pt idx="337">
                  <c:v>-0.84555146887554467</c:v>
                </c:pt>
                <c:pt idx="338">
                  <c:v>-0.89553443304193703</c:v>
                </c:pt>
                <c:pt idx="339">
                  <c:v>-0.90067918592758489</c:v>
                </c:pt>
                <c:pt idx="340">
                  <c:v>-0.87164325212333449</c:v>
                </c:pt>
                <c:pt idx="341">
                  <c:v>-0.85106424058074859</c:v>
                </c:pt>
                <c:pt idx="342">
                  <c:v>-0.86355434868123016</c:v>
                </c:pt>
                <c:pt idx="343">
                  <c:v>-0.88090380731749973</c:v>
                </c:pt>
                <c:pt idx="344">
                  <c:v>-0.89443037658326596</c:v>
                </c:pt>
                <c:pt idx="345">
                  <c:v>-0.90854277172506248</c:v>
                </c:pt>
                <c:pt idx="346">
                  <c:v>-0.91405554343026507</c:v>
                </c:pt>
                <c:pt idx="347">
                  <c:v>-0.93684266789019643</c:v>
                </c:pt>
                <c:pt idx="348">
                  <c:v>-0.9646318440608429</c:v>
                </c:pt>
                <c:pt idx="349">
                  <c:v>-0.97903715214065357</c:v>
                </c:pt>
                <c:pt idx="350">
                  <c:v>-0.9652176699368733</c:v>
                </c:pt>
                <c:pt idx="351">
                  <c:v>-0.9572038723763121</c:v>
                </c:pt>
                <c:pt idx="352">
                  <c:v>-0.94427063957472968</c:v>
                </c:pt>
                <c:pt idx="353">
                  <c:v>-0.92986533149491657</c:v>
                </c:pt>
                <c:pt idx="354">
                  <c:v>-0.91104379758041887</c:v>
                </c:pt>
                <c:pt idx="355">
                  <c:v>-0.88193275789462777</c:v>
                </c:pt>
                <c:pt idx="356">
                  <c:v>-0.87061430154620645</c:v>
                </c:pt>
                <c:pt idx="357">
                  <c:v>-0.90192594356118638</c:v>
                </c:pt>
                <c:pt idx="358">
                  <c:v>-0.94353460193561312</c:v>
                </c:pt>
                <c:pt idx="359">
                  <c:v>-0.9524271383102213</c:v>
                </c:pt>
                <c:pt idx="360">
                  <c:v>-0.93081917619050403</c:v>
                </c:pt>
                <c:pt idx="361">
                  <c:v>-0.90920370348263357</c:v>
                </c:pt>
                <c:pt idx="362">
                  <c:v>-0.89458058834634957</c:v>
                </c:pt>
                <c:pt idx="363">
                  <c:v>-0.91810375044539505</c:v>
                </c:pt>
                <c:pt idx="364">
                  <c:v>-0.94125889372488358</c:v>
                </c:pt>
                <c:pt idx="365">
                  <c:v>-0.94786821130060384</c:v>
                </c:pt>
                <c:pt idx="366">
                  <c:v>-0.94353460193561312</c:v>
                </c:pt>
                <c:pt idx="367">
                  <c:v>-0.94735749130611646</c:v>
                </c:pt>
                <c:pt idx="368">
                  <c:v>-0.96779380167377271</c:v>
                </c:pt>
                <c:pt idx="369">
                  <c:v>-0.97308125573435089</c:v>
                </c:pt>
                <c:pt idx="370">
                  <c:v>-0.93155521382961815</c:v>
                </c:pt>
                <c:pt idx="371">
                  <c:v>-0.89553443304193703</c:v>
                </c:pt>
                <c:pt idx="372">
                  <c:v>-0.86172176517159826</c:v>
                </c:pt>
                <c:pt idx="373">
                  <c:v>-0.86892441921150487</c:v>
                </c:pt>
                <c:pt idx="374">
                  <c:v>-0.8692173321495188</c:v>
                </c:pt>
                <c:pt idx="375">
                  <c:v>-0.91295899755974719</c:v>
                </c:pt>
                <c:pt idx="376">
                  <c:v>-0.94662145366700234</c:v>
                </c:pt>
                <c:pt idx="377">
                  <c:v>-0.96065874292725595</c:v>
                </c:pt>
                <c:pt idx="378">
                  <c:v>-0.95933687941211132</c:v>
                </c:pt>
                <c:pt idx="379">
                  <c:v>-0.93772891729239416</c:v>
                </c:pt>
                <c:pt idx="380">
                  <c:v>-0.91935050807899654</c:v>
                </c:pt>
                <c:pt idx="381">
                  <c:v>-0.9311120891285205</c:v>
                </c:pt>
                <c:pt idx="382">
                  <c:v>-0.94786821130060384</c:v>
                </c:pt>
                <c:pt idx="383">
                  <c:v>-0.94596052190943136</c:v>
                </c:pt>
                <c:pt idx="384">
                  <c:v>-0.93272686558167917</c:v>
                </c:pt>
                <c:pt idx="385">
                  <c:v>-0.94713968424964301</c:v>
                </c:pt>
                <c:pt idx="386">
                  <c:v>-0.92052967041921074</c:v>
                </c:pt>
                <c:pt idx="387">
                  <c:v>-0.91023265405976417</c:v>
                </c:pt>
                <c:pt idx="388">
                  <c:v>-0.90854277172506248</c:v>
                </c:pt>
                <c:pt idx="389">
                  <c:v>-0.89883909182979715</c:v>
                </c:pt>
                <c:pt idx="390">
                  <c:v>-0.87605196736986835</c:v>
                </c:pt>
                <c:pt idx="391">
                  <c:v>-0.85077132764273367</c:v>
                </c:pt>
                <c:pt idx="392">
                  <c:v>-0.84635510180804707</c:v>
                </c:pt>
                <c:pt idx="393">
                  <c:v>-0.8745874026797934</c:v>
                </c:pt>
                <c:pt idx="394">
                  <c:v>-0.91317680461622053</c:v>
                </c:pt>
                <c:pt idx="395">
                  <c:v>-0.93214103970564866</c:v>
                </c:pt>
                <c:pt idx="396">
                  <c:v>-0.93214103970564866</c:v>
                </c:pt>
                <c:pt idx="397">
                  <c:v>-0.93214103970564866</c:v>
                </c:pt>
                <c:pt idx="398">
                  <c:v>-0.91185494110107601</c:v>
                </c:pt>
                <c:pt idx="399">
                  <c:v>-0.91464887989444876</c:v>
                </c:pt>
                <c:pt idx="400">
                  <c:v>-0.91641386811069347</c:v>
                </c:pt>
                <c:pt idx="401">
                  <c:v>-0.90685288939036091</c:v>
                </c:pt>
                <c:pt idx="402">
                  <c:v>-0.90067918592758489</c:v>
                </c:pt>
                <c:pt idx="403">
                  <c:v>-0.89376944482569232</c:v>
                </c:pt>
                <c:pt idx="404">
                  <c:v>-0.88495201433262727</c:v>
                </c:pt>
                <c:pt idx="405">
                  <c:v>-0.88495201433262727</c:v>
                </c:pt>
                <c:pt idx="406">
                  <c:v>-0.8864165790227021</c:v>
                </c:pt>
                <c:pt idx="407">
                  <c:v>-0.88957853663563446</c:v>
                </c:pt>
                <c:pt idx="408">
                  <c:v>-0.86135374635204121</c:v>
                </c:pt>
                <c:pt idx="409">
                  <c:v>-0.86135374635204121</c:v>
                </c:pt>
                <c:pt idx="410">
                  <c:v>-0.8546618123066243</c:v>
                </c:pt>
                <c:pt idx="411">
                  <c:v>-0.88965364251717505</c:v>
                </c:pt>
                <c:pt idx="412">
                  <c:v>-0.91141181639997582</c:v>
                </c:pt>
                <c:pt idx="413">
                  <c:v>-0.89759233419619577</c:v>
                </c:pt>
                <c:pt idx="414">
                  <c:v>-0.85664460757934013</c:v>
                </c:pt>
                <c:pt idx="415">
                  <c:v>-0.82313236323517103</c:v>
                </c:pt>
                <c:pt idx="416">
                  <c:v>-0.8114383774790368</c:v>
                </c:pt>
                <c:pt idx="417">
                  <c:v>-0.80217782228487255</c:v>
                </c:pt>
                <c:pt idx="418">
                  <c:v>-0.79196342239512107</c:v>
                </c:pt>
                <c:pt idx="419">
                  <c:v>-0.79843003879591223</c:v>
                </c:pt>
                <c:pt idx="420">
                  <c:v>-0.79835493291436999</c:v>
                </c:pt>
                <c:pt idx="421">
                  <c:v>-0.79115227887446438</c:v>
                </c:pt>
                <c:pt idx="422">
                  <c:v>-0.77733279667068322</c:v>
                </c:pt>
                <c:pt idx="423">
                  <c:v>-0.79864784585238469</c:v>
                </c:pt>
                <c:pt idx="424">
                  <c:v>-0.83276093724889255</c:v>
                </c:pt>
                <c:pt idx="425">
                  <c:v>-0.84561906416893273</c:v>
                </c:pt>
                <c:pt idx="426">
                  <c:v>-0.82577609026545995</c:v>
                </c:pt>
                <c:pt idx="427">
                  <c:v>-0.79967679642951428</c:v>
                </c:pt>
                <c:pt idx="428">
                  <c:v>-0.78791521537999176</c:v>
                </c:pt>
                <c:pt idx="429">
                  <c:v>-0.78666845774638983</c:v>
                </c:pt>
                <c:pt idx="430">
                  <c:v>-0.8010737658262006</c:v>
                </c:pt>
                <c:pt idx="431">
                  <c:v>-0.81548658449416611</c:v>
                </c:pt>
                <c:pt idx="432">
                  <c:v>-0.82989189257397722</c:v>
                </c:pt>
                <c:pt idx="433">
                  <c:v>-0.81548658449416611</c:v>
                </c:pt>
                <c:pt idx="434">
                  <c:v>-0.79453204354386742</c:v>
                </c:pt>
                <c:pt idx="435">
                  <c:v>-0.76704329089938939</c:v>
                </c:pt>
                <c:pt idx="436">
                  <c:v>-0.75388474045318032</c:v>
                </c:pt>
                <c:pt idx="437">
                  <c:v>-0.75579242984435457</c:v>
                </c:pt>
                <c:pt idx="438">
                  <c:v>-0.76689307913630478</c:v>
                </c:pt>
                <c:pt idx="439">
                  <c:v>-0.76836515441453379</c:v>
                </c:pt>
                <c:pt idx="440">
                  <c:v>-0.75138371459782205</c:v>
                </c:pt>
                <c:pt idx="441">
                  <c:v>-0.748882688742464</c:v>
                </c:pt>
                <c:pt idx="442">
                  <c:v>-0.78931218477667819</c:v>
                </c:pt>
                <c:pt idx="443">
                  <c:v>-0.77857955430428527</c:v>
                </c:pt>
                <c:pt idx="444">
                  <c:v>-0.72815346543679205</c:v>
                </c:pt>
                <c:pt idx="445">
                  <c:v>-0.69911753163254298</c:v>
                </c:pt>
                <c:pt idx="446">
                  <c:v>-0.72852148425634922</c:v>
                </c:pt>
                <c:pt idx="447">
                  <c:v>-0.75293089575759331</c:v>
                </c:pt>
                <c:pt idx="448">
                  <c:v>-0.76424935210601619</c:v>
                </c:pt>
                <c:pt idx="449">
                  <c:v>-0.75800054276169782</c:v>
                </c:pt>
                <c:pt idx="450">
                  <c:v>-0.72830367719987665</c:v>
                </c:pt>
                <c:pt idx="451">
                  <c:v>-0.69456611521108014</c:v>
                </c:pt>
                <c:pt idx="452">
                  <c:v>-0.68294723533648793</c:v>
                </c:pt>
                <c:pt idx="453">
                  <c:v>-0.69198998347417973</c:v>
                </c:pt>
                <c:pt idx="454">
                  <c:v>-0.70875361623441857</c:v>
                </c:pt>
                <c:pt idx="455">
                  <c:v>-0.73602456182242393</c:v>
                </c:pt>
                <c:pt idx="456">
                  <c:v>-0.74322721586232943</c:v>
                </c:pt>
                <c:pt idx="457">
                  <c:v>-0.72925752189546367</c:v>
                </c:pt>
                <c:pt idx="458">
                  <c:v>-0.71485221381565245</c:v>
                </c:pt>
                <c:pt idx="459">
                  <c:v>-0.72337673137070235</c:v>
                </c:pt>
                <c:pt idx="460">
                  <c:v>-0.74792884404687676</c:v>
                </c:pt>
                <c:pt idx="461">
                  <c:v>-0.77674697079465327</c:v>
                </c:pt>
                <c:pt idx="462">
                  <c:v>-0.79056645299843442</c:v>
                </c:pt>
                <c:pt idx="463">
                  <c:v>-0.78439274953565818</c:v>
                </c:pt>
                <c:pt idx="464">
                  <c:v>-0.76755401089387709</c:v>
                </c:pt>
                <c:pt idx="465">
                  <c:v>-0.74771103699040409</c:v>
                </c:pt>
                <c:pt idx="466">
                  <c:v>-0.73440227478111053</c:v>
                </c:pt>
                <c:pt idx="467">
                  <c:v>-0.72764274544230434</c:v>
                </c:pt>
                <c:pt idx="468">
                  <c:v>-0.72764274544230434</c:v>
                </c:pt>
                <c:pt idx="469">
                  <c:v>-0.7206578984588714</c:v>
                </c:pt>
                <c:pt idx="470">
                  <c:v>-0.70081492455539873</c:v>
                </c:pt>
                <c:pt idx="471">
                  <c:v>-0.71316233148095087</c:v>
                </c:pt>
                <c:pt idx="472">
                  <c:v>-0.72977575247810555</c:v>
                </c:pt>
                <c:pt idx="473">
                  <c:v>-0.73117272187479199</c:v>
                </c:pt>
                <c:pt idx="474">
                  <c:v>-0.70926433622890617</c:v>
                </c:pt>
                <c:pt idx="475">
                  <c:v>-0.67927455772906997</c:v>
                </c:pt>
                <c:pt idx="476">
                  <c:v>-0.66236822379390059</c:v>
                </c:pt>
                <c:pt idx="477">
                  <c:v>-0.65854533442339824</c:v>
                </c:pt>
                <c:pt idx="478">
                  <c:v>-0.66677693904043311</c:v>
                </c:pt>
                <c:pt idx="479">
                  <c:v>-0.68081422830068694</c:v>
                </c:pt>
                <c:pt idx="480">
                  <c:v>-0.68802439292874684</c:v>
                </c:pt>
                <c:pt idx="481">
                  <c:v>-0.68140756476487097</c:v>
                </c:pt>
                <c:pt idx="482">
                  <c:v>-0.6617072920363285</c:v>
                </c:pt>
                <c:pt idx="483">
                  <c:v>-0.64009181932845749</c:v>
                </c:pt>
                <c:pt idx="484">
                  <c:v>-0.61355691137956692</c:v>
                </c:pt>
                <c:pt idx="485">
                  <c:v>-0.59752931625844241</c:v>
                </c:pt>
                <c:pt idx="486">
                  <c:v>-0.59752931625844241</c:v>
                </c:pt>
                <c:pt idx="487">
                  <c:v>-0.59885869036174089</c:v>
                </c:pt>
                <c:pt idx="488">
                  <c:v>-0.59620745274329812</c:v>
                </c:pt>
                <c:pt idx="489">
                  <c:v>-0.60503239382451701</c:v>
                </c:pt>
                <c:pt idx="490">
                  <c:v>-0.61848385720874111</c:v>
                </c:pt>
                <c:pt idx="491">
                  <c:v>-0.62450734890843274</c:v>
                </c:pt>
                <c:pt idx="492">
                  <c:v>-0.60289938678871602</c:v>
                </c:pt>
                <c:pt idx="493">
                  <c:v>-0.59496069510969607</c:v>
                </c:pt>
                <c:pt idx="494">
                  <c:v>-0.58775804106979057</c:v>
                </c:pt>
                <c:pt idx="495">
                  <c:v>-0.57504261532468104</c:v>
                </c:pt>
                <c:pt idx="496">
                  <c:v>-0.57518531649961135</c:v>
                </c:pt>
                <c:pt idx="497">
                  <c:v>-0.58238797053951685</c:v>
                </c:pt>
                <c:pt idx="498">
                  <c:v>-0.586068158735089</c:v>
                </c:pt>
                <c:pt idx="499">
                  <c:v>-0.5917987374967657</c:v>
                </c:pt>
                <c:pt idx="500">
                  <c:v>-0.6017953303300444</c:v>
                </c:pt>
                <c:pt idx="501">
                  <c:v>-0.59716880802703942</c:v>
                </c:pt>
                <c:pt idx="502">
                  <c:v>-0.57819706234945711</c:v>
                </c:pt>
                <c:pt idx="503">
                  <c:v>-0.57842237999408397</c:v>
                </c:pt>
                <c:pt idx="504">
                  <c:v>-0.58562503403398947</c:v>
                </c:pt>
                <c:pt idx="505">
                  <c:v>-0.55901502020355653</c:v>
                </c:pt>
                <c:pt idx="506">
                  <c:v>-0.55460630495702401</c:v>
                </c:pt>
                <c:pt idx="507">
                  <c:v>-0.56548163660434747</c:v>
                </c:pt>
                <c:pt idx="508">
                  <c:v>-0.575110210618069</c:v>
                </c:pt>
                <c:pt idx="509">
                  <c:v>-0.58232037524612879</c:v>
                </c:pt>
                <c:pt idx="510">
                  <c:v>-0.586068158735089</c:v>
                </c:pt>
                <c:pt idx="511">
                  <c:v>-0.58048028114834271</c:v>
                </c:pt>
                <c:pt idx="512">
                  <c:v>-0.57033347655197941</c:v>
                </c:pt>
                <c:pt idx="513">
                  <c:v>-0.57033347655197941</c:v>
                </c:pt>
                <c:pt idx="514">
                  <c:v>-0.5679075565781635</c:v>
                </c:pt>
                <c:pt idx="515">
                  <c:v>-0.5465925073964617</c:v>
                </c:pt>
                <c:pt idx="516">
                  <c:v>-0.5393898533565562</c:v>
                </c:pt>
                <c:pt idx="517">
                  <c:v>-0.55225549086475034</c:v>
                </c:pt>
                <c:pt idx="518">
                  <c:v>-0.56666079894456145</c:v>
                </c:pt>
                <c:pt idx="519">
                  <c:v>-0.57033347655197941</c:v>
                </c:pt>
                <c:pt idx="520">
                  <c:v>-0.57504261532468104</c:v>
                </c:pt>
                <c:pt idx="521">
                  <c:v>-0.57819706234945711</c:v>
                </c:pt>
                <c:pt idx="522">
                  <c:v>-0.59510339628462638</c:v>
                </c:pt>
                <c:pt idx="523">
                  <c:v>-0.6256865112486466</c:v>
                </c:pt>
                <c:pt idx="524">
                  <c:v>-0.64317867105984583</c:v>
                </c:pt>
                <c:pt idx="525">
                  <c:v>-0.64200701930778614</c:v>
                </c:pt>
                <c:pt idx="526">
                  <c:v>-0.60598623852010414</c:v>
                </c:pt>
                <c:pt idx="527">
                  <c:v>-0.5701907753770491</c:v>
                </c:pt>
                <c:pt idx="528">
                  <c:v>-0.55577795670908392</c:v>
                </c:pt>
                <c:pt idx="529">
                  <c:v>-0.58768293518824821</c:v>
                </c:pt>
                <c:pt idx="530">
                  <c:v>-0.62965210179407938</c:v>
                </c:pt>
                <c:pt idx="531">
                  <c:v>-0.64112076990558686</c:v>
                </c:pt>
                <c:pt idx="532">
                  <c:v>-0.62259965951725849</c:v>
                </c:pt>
                <c:pt idx="533">
                  <c:v>-0.59378153276948209</c:v>
                </c:pt>
                <c:pt idx="534">
                  <c:v>-0.5649709166098601</c:v>
                </c:pt>
                <c:pt idx="535">
                  <c:v>-0.54144775451081484</c:v>
                </c:pt>
                <c:pt idx="536">
                  <c:v>-0.53299083224915322</c:v>
                </c:pt>
                <c:pt idx="537">
                  <c:v>-0.5415228603923572</c:v>
                </c:pt>
                <c:pt idx="538">
                  <c:v>-0.55791096374488491</c:v>
                </c:pt>
                <c:pt idx="539">
                  <c:v>-0.5939317445325667</c:v>
                </c:pt>
                <c:pt idx="540">
                  <c:v>-0.62995252532024859</c:v>
                </c:pt>
                <c:pt idx="541">
                  <c:v>-0.62671546182577598</c:v>
                </c:pt>
                <c:pt idx="542">
                  <c:v>-0.60775122673634796</c:v>
                </c:pt>
                <c:pt idx="543">
                  <c:v>-0.6017953303300444</c:v>
                </c:pt>
                <c:pt idx="544">
                  <c:v>-0.60635425733966131</c:v>
                </c:pt>
                <c:pt idx="545">
                  <c:v>-0.60576843146363146</c:v>
                </c:pt>
                <c:pt idx="546">
                  <c:v>-0.59855826683557167</c:v>
                </c:pt>
                <c:pt idx="547">
                  <c:v>-0.58621085991001942</c:v>
                </c:pt>
                <c:pt idx="548">
                  <c:v>-0.57033347655197941</c:v>
                </c:pt>
                <c:pt idx="549">
                  <c:v>-0.57158774477373575</c:v>
                </c:pt>
                <c:pt idx="550">
                  <c:v>-0.57761123647342727</c:v>
                </c:pt>
                <c:pt idx="551">
                  <c:v>-0.57040858243352177</c:v>
                </c:pt>
                <c:pt idx="552">
                  <c:v>-0.59172363161522334</c:v>
                </c:pt>
                <c:pt idx="553">
                  <c:v>-0.6068649773341489</c:v>
                </c:pt>
                <c:pt idx="554">
                  <c:v>-0.62127779600211419</c:v>
                </c:pt>
                <c:pt idx="555">
                  <c:v>-0.64082785696757216</c:v>
                </c:pt>
                <c:pt idx="556">
                  <c:v>-0.64001671344691524</c:v>
                </c:pt>
                <c:pt idx="557">
                  <c:v>-0.62178851599660179</c:v>
                </c:pt>
                <c:pt idx="558">
                  <c:v>-0.6096589161275221</c:v>
                </c:pt>
                <c:pt idx="559">
                  <c:v>-0.60466437500495984</c:v>
                </c:pt>
                <c:pt idx="560">
                  <c:v>-0.59025906692514873</c:v>
                </c:pt>
                <c:pt idx="561">
                  <c:v>-0.57937622468967098</c:v>
                </c:pt>
                <c:pt idx="562">
                  <c:v>-0.58554992815244722</c:v>
                </c:pt>
                <c:pt idx="563">
                  <c:v>-0.57834727411254161</c:v>
                </c:pt>
                <c:pt idx="564">
                  <c:v>-0.55703222493083993</c:v>
                </c:pt>
                <c:pt idx="565">
                  <c:v>-0.53541675222296914</c:v>
                </c:pt>
                <c:pt idx="566">
                  <c:v>-0.52527745821476002</c:v>
                </c:pt>
                <c:pt idx="567">
                  <c:v>-0.51299764658259583</c:v>
                </c:pt>
                <c:pt idx="568">
                  <c:v>-0.49859233850278467</c:v>
                </c:pt>
                <c:pt idx="569">
                  <c:v>-0.48793481391193383</c:v>
                </c:pt>
                <c:pt idx="570">
                  <c:v>-0.47763779755248598</c:v>
                </c:pt>
                <c:pt idx="571">
                  <c:v>-0.46323248947267481</c:v>
                </c:pt>
                <c:pt idx="572">
                  <c:v>-0.4558796236696846</c:v>
                </c:pt>
                <c:pt idx="573">
                  <c:v>-0.46918838587897843</c:v>
                </c:pt>
                <c:pt idx="574">
                  <c:v>-0.47462605170264005</c:v>
                </c:pt>
                <c:pt idx="575">
                  <c:v>-0.45301808958292333</c:v>
                </c:pt>
                <c:pt idx="576">
                  <c:v>-0.40347073952947504</c:v>
                </c:pt>
                <c:pt idx="577">
                  <c:v>-0.37200888575141011</c:v>
                </c:pt>
                <c:pt idx="578">
                  <c:v>-0.36583518228863388</c:v>
                </c:pt>
                <c:pt idx="579">
                  <c:v>-0.34584199662207693</c:v>
                </c:pt>
                <c:pt idx="580">
                  <c:v>-0.31702386987429987</c:v>
                </c:pt>
                <c:pt idx="581">
                  <c:v>-0.29923729500745488</c:v>
                </c:pt>
                <c:pt idx="582">
                  <c:v>-0.27997864486238166</c:v>
                </c:pt>
                <c:pt idx="583">
                  <c:v>-0.2463116824022355</c:v>
                </c:pt>
                <c:pt idx="584">
                  <c:v>-0.22595047791611977</c:v>
                </c:pt>
                <c:pt idx="585">
                  <c:v>-0.23212493243771259</c:v>
                </c:pt>
                <c:pt idx="586">
                  <c:v>-0.23102237809667259</c:v>
                </c:pt>
                <c:pt idx="587">
                  <c:v>-0.20941066068287878</c:v>
                </c:pt>
                <c:pt idx="588">
                  <c:v>-0.20161917653168193</c:v>
                </c:pt>
                <c:pt idx="589">
                  <c:v>-0.19441502037414421</c:v>
                </c:pt>
                <c:pt idx="590">
                  <c:v>-0.19838436621365452</c:v>
                </c:pt>
                <c:pt idx="591">
                  <c:v>-0.2055885223711898</c:v>
                </c:pt>
                <c:pt idx="592">
                  <c:v>-0.20852891763357201</c:v>
                </c:pt>
                <c:pt idx="593">
                  <c:v>-0.19412135637731343</c:v>
                </c:pt>
                <c:pt idx="594">
                  <c:v>-0.17118702438956063</c:v>
                </c:pt>
                <c:pt idx="595">
                  <c:v>-0.16133688802528834</c:v>
                </c:pt>
                <c:pt idx="596">
                  <c:v>-0.15809982453081545</c:v>
                </c:pt>
                <c:pt idx="597">
                  <c:v>-0.14178682705983231</c:v>
                </c:pt>
                <c:pt idx="598">
                  <c:v>-0.11355452618808565</c:v>
                </c:pt>
                <c:pt idx="599">
                  <c:v>-9.9149218108272597E-2</c:v>
                </c:pt>
                <c:pt idx="600">
                  <c:v>-7.7901764219959091E-2</c:v>
                </c:pt>
                <c:pt idx="601">
                  <c:v>-5.0120098637468469E-2</c:v>
                </c:pt>
                <c:pt idx="602">
                  <c:v>-3.784028700530373E-2</c:v>
                </c:pt>
                <c:pt idx="603">
                  <c:v>-3.5489472913028508E-2</c:v>
                </c:pt>
                <c:pt idx="604">
                  <c:v>-1.4542442550884882E-2</c:v>
                </c:pt>
                <c:pt idx="605">
                  <c:v>2.1478338236796235E-2</c:v>
                </c:pt>
                <c:pt idx="606">
                  <c:v>6.6098742461071502E-2</c:v>
                </c:pt>
                <c:pt idx="607">
                  <c:v>0.11711065720459379</c:v>
                </c:pt>
                <c:pt idx="608">
                  <c:v>0.14541055336973008</c:v>
                </c:pt>
                <c:pt idx="609">
                  <c:v>0.14541055336973008</c:v>
                </c:pt>
                <c:pt idx="610">
                  <c:v>0.14585367807082772</c:v>
                </c:pt>
                <c:pt idx="611">
                  <c:v>0.16025898615064094</c:v>
                </c:pt>
                <c:pt idx="612">
                  <c:v>0.14761866628707254</c:v>
                </c:pt>
                <c:pt idx="613">
                  <c:v>0.11490254428725144</c:v>
                </c:pt>
                <c:pt idx="614">
                  <c:v>9.5209782146862598E-2</c:v>
                </c:pt>
                <c:pt idx="615">
                  <c:v>7.6020229412807838E-2</c:v>
                </c:pt>
                <c:pt idx="616">
                  <c:v>5.4412267293090677E-2</c:v>
                </c:pt>
                <c:pt idx="617">
                  <c:v>5.3526017890892841E-2</c:v>
                </c:pt>
                <c:pt idx="618">
                  <c:v>6.955361301201779E-2</c:v>
                </c:pt>
                <c:pt idx="619">
                  <c:v>6.8231749496873273E-2</c:v>
                </c:pt>
                <c:pt idx="620">
                  <c:v>4.6616276789002709E-2</c:v>
                </c:pt>
                <c:pt idx="621">
                  <c:v>2.4197171148628405E-2</c:v>
                </c:pt>
                <c:pt idx="622">
                  <c:v>-4.7636567740790836E-3</c:v>
                </c:pt>
                <c:pt idx="623">
                  <c:v>-4.078443756176009E-2</c:v>
                </c:pt>
                <c:pt idx="624">
                  <c:v>-8.3489641806707149E-2</c:v>
                </c:pt>
                <c:pt idx="625">
                  <c:v>-0.14479857290967596</c:v>
                </c:pt>
                <c:pt idx="626">
                  <c:v>-0.17206876743886745</c:v>
                </c:pt>
                <c:pt idx="627">
                  <c:v>-0.16295391765489486</c:v>
                </c:pt>
                <c:pt idx="628">
                  <c:v>-0.15751399865478749</c:v>
                </c:pt>
                <c:pt idx="629">
                  <c:v>-0.17486195517342584</c:v>
                </c:pt>
                <c:pt idx="630">
                  <c:v>-0.18735807174443031</c:v>
                </c:pt>
                <c:pt idx="631">
                  <c:v>-0.17706706385550586</c:v>
                </c:pt>
                <c:pt idx="632">
                  <c:v>-0.1812572209867519</c:v>
                </c:pt>
                <c:pt idx="633">
                  <c:v>-0.20360347392202871</c:v>
                </c:pt>
                <c:pt idx="634">
                  <c:v>-0.23249220019845535</c:v>
                </c:pt>
                <c:pt idx="635">
                  <c:v>-0.26851147886850529</c:v>
                </c:pt>
                <c:pt idx="636">
                  <c:v>-0.29791468043349595</c:v>
                </c:pt>
                <c:pt idx="637">
                  <c:v>-0.32077165336326013</c:v>
                </c:pt>
                <c:pt idx="638">
                  <c:v>-0.36884692813847952</c:v>
                </c:pt>
                <c:pt idx="639">
                  <c:v>-0.40332803835454467</c:v>
                </c:pt>
                <c:pt idx="640">
                  <c:v>-0.42890910160784862</c:v>
                </c:pt>
                <c:pt idx="641">
                  <c:v>-0.46764120471920712</c:v>
                </c:pt>
                <c:pt idx="642">
                  <c:v>-0.50748487487739158</c:v>
                </c:pt>
                <c:pt idx="643">
                  <c:v>-0.52512724645167541</c:v>
                </c:pt>
                <c:pt idx="644">
                  <c:v>-0.5363030016251682</c:v>
                </c:pt>
                <c:pt idx="645">
                  <c:v>-0.56246989075450182</c:v>
                </c:pt>
                <c:pt idx="646">
                  <c:v>-0.56246989075450182</c:v>
                </c:pt>
                <c:pt idx="647">
                  <c:v>-0.58407785287421832</c:v>
                </c:pt>
                <c:pt idx="648">
                  <c:v>-0.62531849242908943</c:v>
                </c:pt>
                <c:pt idx="649">
                  <c:v>-0.62149560305858687</c:v>
                </c:pt>
                <c:pt idx="650">
                  <c:v>-0.60709029497877576</c:v>
                </c:pt>
                <c:pt idx="651">
                  <c:v>-0.6017953303300444</c:v>
                </c:pt>
                <c:pt idx="652">
                  <c:v>-0.60569332558208921</c:v>
                </c:pt>
                <c:pt idx="653">
                  <c:v>-0.62259965951725849</c:v>
                </c:pt>
                <c:pt idx="654">
                  <c:v>-0.63855214875684063</c:v>
                </c:pt>
                <c:pt idx="655">
                  <c:v>-0.62752660534643268</c:v>
                </c:pt>
                <c:pt idx="656">
                  <c:v>-0.60216334914960157</c:v>
                </c:pt>
                <c:pt idx="657">
                  <c:v>-0.55952574019804391</c:v>
                </c:pt>
                <c:pt idx="658">
                  <c:v>-0.52351246999851631</c:v>
                </c:pt>
                <c:pt idx="659">
                  <c:v>-0.52314445117895902</c:v>
                </c:pt>
                <c:pt idx="660">
                  <c:v>-0.56195166017185993</c:v>
                </c:pt>
                <c:pt idx="661">
                  <c:v>-0.5587221072655415</c:v>
                </c:pt>
                <c:pt idx="662">
                  <c:v>-0.5340197828262826</c:v>
                </c:pt>
                <c:pt idx="663">
                  <c:v>-0.50969298779473493</c:v>
                </c:pt>
                <c:pt idx="664">
                  <c:v>-0.49572329382786912</c:v>
                </c:pt>
                <c:pt idx="665">
                  <c:v>-0.49484455501382441</c:v>
                </c:pt>
                <c:pt idx="666">
                  <c:v>-0.50454823490908829</c:v>
                </c:pt>
                <c:pt idx="667">
                  <c:v>-0.51528086538148121</c:v>
                </c:pt>
                <c:pt idx="668">
                  <c:v>-0.51880333122581479</c:v>
                </c:pt>
                <c:pt idx="669">
                  <c:v>-0.54041880393368547</c:v>
                </c:pt>
                <c:pt idx="670">
                  <c:v>-0.56202676605340218</c:v>
                </c:pt>
                <c:pt idx="671">
                  <c:v>-0.56246989075450182</c:v>
                </c:pt>
                <c:pt idx="672">
                  <c:v>-0.5816519329004024</c:v>
                </c:pt>
                <c:pt idx="673">
                  <c:v>-0.6089979843699499</c:v>
                </c:pt>
                <c:pt idx="674">
                  <c:v>-0.62259965951725849</c:v>
                </c:pt>
                <c:pt idx="675">
                  <c:v>-0.62539359831063168</c:v>
                </c:pt>
                <c:pt idx="676">
                  <c:v>-0.61789803133271126</c:v>
                </c:pt>
                <c:pt idx="677">
                  <c:v>-0.60657206439613398</c:v>
                </c:pt>
                <c:pt idx="678">
                  <c:v>-0.61149901022530817</c:v>
                </c:pt>
                <c:pt idx="679">
                  <c:v>-0.63502217232435298</c:v>
                </c:pt>
                <c:pt idx="680">
                  <c:v>-0.64112076990558686</c:v>
                </c:pt>
                <c:pt idx="681">
                  <c:v>-0.64200701930778614</c:v>
                </c:pt>
                <c:pt idx="682">
                  <c:v>-0.65641232738759725</c:v>
                </c:pt>
                <c:pt idx="683">
                  <c:v>-0.63590091113839786</c:v>
                </c:pt>
                <c:pt idx="684">
                  <c:v>-0.63325718410810927</c:v>
                </c:pt>
                <c:pt idx="685">
                  <c:v>-0.65023862392482101</c:v>
                </c:pt>
                <c:pt idx="686">
                  <c:v>-0.64685885925541775</c:v>
                </c:pt>
                <c:pt idx="687">
                  <c:v>-0.62811243122246252</c:v>
                </c:pt>
                <c:pt idx="688">
                  <c:v>-0.61384982431758184</c:v>
                </c:pt>
                <c:pt idx="689">
                  <c:v>-0.60062367857798471</c:v>
                </c:pt>
                <c:pt idx="690">
                  <c:v>-0.58370983405466115</c:v>
                </c:pt>
                <c:pt idx="691">
                  <c:v>-0.57650718001475565</c:v>
                </c:pt>
                <c:pt idx="692">
                  <c:v>-0.57342032828336764</c:v>
                </c:pt>
                <c:pt idx="693">
                  <c:v>-0.59613985744991005</c:v>
                </c:pt>
                <c:pt idx="694">
                  <c:v>-0.63935578168934315</c:v>
                </c:pt>
                <c:pt idx="695">
                  <c:v>-0.6687597343131495</c:v>
                </c:pt>
                <c:pt idx="696">
                  <c:v>-0.67258262368365207</c:v>
                </c:pt>
                <c:pt idx="697">
                  <c:v>-0.67817050127039835</c:v>
                </c:pt>
                <c:pt idx="698">
                  <c:v>-0.66074593675258719</c:v>
                </c:pt>
                <c:pt idx="699">
                  <c:v>-0.61914478896631331</c:v>
                </c:pt>
                <c:pt idx="700">
                  <c:v>-0.5939317445325667</c:v>
                </c:pt>
                <c:pt idx="701">
                  <c:v>-0.5939317445325667</c:v>
                </c:pt>
                <c:pt idx="702">
                  <c:v>-0.60304959855180063</c:v>
                </c:pt>
                <c:pt idx="703">
                  <c:v>-0.63186021471142262</c:v>
                </c:pt>
                <c:pt idx="704">
                  <c:v>-0.65685545208869667</c:v>
                </c:pt>
                <c:pt idx="705">
                  <c:v>-0.65685545208869667</c:v>
                </c:pt>
                <c:pt idx="706">
                  <c:v>-0.65685545208869667</c:v>
                </c:pt>
                <c:pt idx="707">
                  <c:v>-0.65002081686834834</c:v>
                </c:pt>
                <c:pt idx="708">
                  <c:v>-0.63663694877751231</c:v>
                </c:pt>
                <c:pt idx="709">
                  <c:v>-0.62223164069770132</c:v>
                </c:pt>
                <c:pt idx="710">
                  <c:v>-0.59812265272262644</c:v>
                </c:pt>
                <c:pt idx="711">
                  <c:v>-0.57768634235496963</c:v>
                </c:pt>
                <c:pt idx="712">
                  <c:v>-0.56680350011949177</c:v>
                </c:pt>
                <c:pt idx="713">
                  <c:v>-0.56246989075450182</c:v>
                </c:pt>
                <c:pt idx="714">
                  <c:v>-0.56246989075450182</c:v>
                </c:pt>
                <c:pt idx="715">
                  <c:v>-0.5701907753770491</c:v>
                </c:pt>
                <c:pt idx="716">
                  <c:v>-0.60356031854628822</c:v>
                </c:pt>
                <c:pt idx="717">
                  <c:v>-0.61664376311095492</c:v>
                </c:pt>
                <c:pt idx="718">
                  <c:v>-0.58783314695133282</c:v>
                </c:pt>
                <c:pt idx="719">
                  <c:v>-0.5657745495423625</c:v>
                </c:pt>
                <c:pt idx="720">
                  <c:v>-0.57467459650512365</c:v>
                </c:pt>
                <c:pt idx="721">
                  <c:v>-0.59995523623225833</c:v>
                </c:pt>
                <c:pt idx="722">
                  <c:v>-0.6096589161275221</c:v>
                </c:pt>
                <c:pt idx="723">
                  <c:v>-0.6096589161275221</c:v>
                </c:pt>
                <c:pt idx="724">
                  <c:v>-0.60274917502563152</c:v>
                </c:pt>
                <c:pt idx="725">
                  <c:v>-0.57996205056570094</c:v>
                </c:pt>
                <c:pt idx="726">
                  <c:v>-0.54820728384962103</c:v>
                </c:pt>
                <c:pt idx="727">
                  <c:v>-0.53100803697643661</c:v>
                </c:pt>
                <c:pt idx="728">
                  <c:v>-0.53100803697643661</c:v>
                </c:pt>
                <c:pt idx="729">
                  <c:v>-0.53115824873952122</c:v>
                </c:pt>
                <c:pt idx="730">
                  <c:v>-0.53836090277942683</c:v>
                </c:pt>
              </c:numCache>
            </c:numRef>
          </c:val>
          <c:smooth val="0"/>
          <c:extLst>
            <c:ext xmlns:c16="http://schemas.microsoft.com/office/drawing/2014/chart" uri="{C3380CC4-5D6E-409C-BE32-E72D297353CC}">
              <c16:uniqueId val="{00000001-F795-43E4-BBDC-BFCF07DCA4E6}"/>
            </c:ext>
          </c:extLst>
        </c:ser>
        <c:dLbls>
          <c:showLegendKey val="0"/>
          <c:showVal val="0"/>
          <c:showCatName val="0"/>
          <c:showSerName val="0"/>
          <c:showPercent val="0"/>
          <c:showBubbleSize val="0"/>
        </c:dLbls>
        <c:smooth val="0"/>
        <c:axId val="972352608"/>
        <c:axId val="972357312"/>
      </c:lineChart>
      <c:catAx>
        <c:axId val="972352608"/>
        <c:scaling>
          <c:orientation val="minMax"/>
        </c:scaling>
        <c:delete val="1"/>
        <c:axPos val="b"/>
        <c:numFmt formatCode="General" sourceLinked="1"/>
        <c:majorTickMark val="none"/>
        <c:minorTickMark val="none"/>
        <c:tickLblPos val="nextTo"/>
        <c:crossAx val="972357312"/>
        <c:crosses val="autoZero"/>
        <c:auto val="1"/>
        <c:lblAlgn val="ctr"/>
        <c:lblOffset val="100"/>
        <c:noMultiLvlLbl val="0"/>
      </c:catAx>
      <c:valAx>
        <c:axId val="972357312"/>
        <c:scaling>
          <c:orientation val="minMax"/>
        </c:scaling>
        <c:delete val="1"/>
        <c:axPos val="l"/>
        <c:numFmt formatCode="General" sourceLinked="1"/>
        <c:majorTickMark val="none"/>
        <c:minorTickMark val="none"/>
        <c:tickLblPos val="nextTo"/>
        <c:crossAx val="972352608"/>
        <c:crosses val="autoZero"/>
        <c:crossBetween val="between"/>
      </c:valAx>
      <c:spPr>
        <a:solidFill>
          <a:schemeClr val="lt1"/>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982456140355E-2"/>
          <c:y val="0.16666666666666666"/>
          <c:w val="0.90877192982456145"/>
          <c:h val="0.83333333333333337"/>
        </c:manualLayout>
      </c:layout>
      <c:lineChart>
        <c:grouping val="standard"/>
        <c:varyColors val="0"/>
        <c:ser>
          <c:idx val="1"/>
          <c:order val="0"/>
          <c:spPr>
            <a:ln w="28575" cap="rnd">
              <a:solidFill>
                <a:schemeClr val="accent2"/>
              </a:solidFill>
              <a:round/>
            </a:ln>
            <a:effectLst/>
          </c:spPr>
          <c:marker>
            <c:symbol val="none"/>
          </c:marker>
          <c:val>
            <c:numRef>
              <c:f>Sheet2!$I$5:$I$754</c:f>
              <c:numCache>
                <c:formatCode>General</c:formatCode>
                <c:ptCount val="750"/>
                <c:pt idx="0">
                  <c:v>2.641</c:v>
                </c:pt>
                <c:pt idx="1">
                  <c:v>2.4386000000000001</c:v>
                </c:pt>
                <c:pt idx="2">
                  <c:v>2.2246999999999999</c:v>
                </c:pt>
                <c:pt idx="3">
                  <c:v>1.9998</c:v>
                </c:pt>
                <c:pt idx="4">
                  <c:v>1.7628999999999999</c:v>
                </c:pt>
                <c:pt idx="5">
                  <c:v>1.5168999999999999</c:v>
                </c:pt>
                <c:pt idx="6">
                  <c:v>1.2643</c:v>
                </c:pt>
                <c:pt idx="7">
                  <c:v>1.0081</c:v>
                </c:pt>
                <c:pt idx="8">
                  <c:v>0.75661999999999996</c:v>
                </c:pt>
                <c:pt idx="9">
                  <c:v>0.49769000000000002</c:v>
                </c:pt>
                <c:pt idx="10">
                  <c:v>0.19572000000000001</c:v>
                </c:pt>
                <c:pt idx="11">
                  <c:v>-0.15711</c:v>
                </c:pt>
                <c:pt idx="12">
                  <c:v>-0.54305000000000003</c:v>
                </c:pt>
                <c:pt idx="13">
                  <c:v>-0.96869000000000005</c:v>
                </c:pt>
                <c:pt idx="14">
                  <c:v>-1.3452999999999999</c:v>
                </c:pt>
                <c:pt idx="15">
                  <c:v>-1.6653</c:v>
                </c:pt>
                <c:pt idx="16">
                  <c:v>-1.8909</c:v>
                </c:pt>
                <c:pt idx="17">
                  <c:v>-2.0745</c:v>
                </c:pt>
                <c:pt idx="18">
                  <c:v>-2.2654999999999998</c:v>
                </c:pt>
                <c:pt idx="19">
                  <c:v>-2.4815</c:v>
                </c:pt>
                <c:pt idx="20">
                  <c:v>-2.6968999999999999</c:v>
                </c:pt>
                <c:pt idx="21">
                  <c:v>-2.8694000000000002</c:v>
                </c:pt>
                <c:pt idx="22">
                  <c:v>-2.9874999999999998</c:v>
                </c:pt>
                <c:pt idx="23">
                  <c:v>-3.0072999999999999</c:v>
                </c:pt>
                <c:pt idx="24">
                  <c:v>-3.0318000000000001</c:v>
                </c:pt>
                <c:pt idx="25">
                  <c:v>-3.0648</c:v>
                </c:pt>
                <c:pt idx="26">
                  <c:v>-3.1234999999999999</c:v>
                </c:pt>
                <c:pt idx="27">
                  <c:v>-3.1503000000000001</c:v>
                </c:pt>
                <c:pt idx="28">
                  <c:v>-3.1469999999999998</c:v>
                </c:pt>
                <c:pt idx="29">
                  <c:v>-3.0891000000000002</c:v>
                </c:pt>
                <c:pt idx="30">
                  <c:v>-3.0146999999999999</c:v>
                </c:pt>
                <c:pt idx="31">
                  <c:v>-2.9264999999999999</c:v>
                </c:pt>
                <c:pt idx="32">
                  <c:v>-2.8180999999999998</c:v>
                </c:pt>
                <c:pt idx="33">
                  <c:v>-2.6758999999999999</c:v>
                </c:pt>
                <c:pt idx="34">
                  <c:v>-2.5066000000000002</c:v>
                </c:pt>
                <c:pt idx="35">
                  <c:v>-2.2953000000000001</c:v>
                </c:pt>
                <c:pt idx="36">
                  <c:v>-2.0605000000000002</c:v>
                </c:pt>
                <c:pt idx="37">
                  <c:v>-1.8203</c:v>
                </c:pt>
                <c:pt idx="38">
                  <c:v>-1.5858000000000001</c:v>
                </c:pt>
                <c:pt idx="39">
                  <c:v>-1.3734999999999999</c:v>
                </c:pt>
                <c:pt idx="40">
                  <c:v>-1.1806000000000001</c:v>
                </c:pt>
                <c:pt idx="41">
                  <c:v>-1.0143</c:v>
                </c:pt>
                <c:pt idx="42">
                  <c:v>-0.87841000000000002</c:v>
                </c:pt>
                <c:pt idx="43">
                  <c:v>-0.75526000000000004</c:v>
                </c:pt>
                <c:pt idx="44">
                  <c:v>-0.64442999999999995</c:v>
                </c:pt>
                <c:pt idx="45">
                  <c:v>-0.56535000000000002</c:v>
                </c:pt>
                <c:pt idx="46">
                  <c:v>-0.50153000000000003</c:v>
                </c:pt>
                <c:pt idx="47">
                  <c:v>-0.45251999999999998</c:v>
                </c:pt>
                <c:pt idx="48">
                  <c:v>-0.39790999999999999</c:v>
                </c:pt>
                <c:pt idx="49">
                  <c:v>-0.34716999999999998</c:v>
                </c:pt>
                <c:pt idx="50">
                  <c:v>-0.30059000000000002</c:v>
                </c:pt>
                <c:pt idx="51">
                  <c:v>-0.26524999999999999</c:v>
                </c:pt>
                <c:pt idx="52">
                  <c:v>-0.23039000000000001</c:v>
                </c:pt>
                <c:pt idx="53">
                  <c:v>-0.19586000000000001</c:v>
                </c:pt>
                <c:pt idx="54">
                  <c:v>-0.16133</c:v>
                </c:pt>
                <c:pt idx="55">
                  <c:v>-0.13635</c:v>
                </c:pt>
                <c:pt idx="56">
                  <c:v>-0.11704000000000001</c:v>
                </c:pt>
                <c:pt idx="57">
                  <c:v>-0.10098</c:v>
                </c:pt>
                <c:pt idx="58">
                  <c:v>-8.7819999999999995E-2</c:v>
                </c:pt>
                <c:pt idx="59">
                  <c:v>-7.8229999999999994E-2</c:v>
                </c:pt>
                <c:pt idx="60">
                  <c:v>-7.5821E-2</c:v>
                </c:pt>
                <c:pt idx="61">
                  <c:v>-7.8463000000000005E-2</c:v>
                </c:pt>
                <c:pt idx="62">
                  <c:v>-8.2988999999999993E-2</c:v>
                </c:pt>
                <c:pt idx="63">
                  <c:v>-8.8610999999999995E-2</c:v>
                </c:pt>
                <c:pt idx="64">
                  <c:v>-9.4231999999999996E-2</c:v>
                </c:pt>
                <c:pt idx="65">
                  <c:v>-0.10077</c:v>
                </c:pt>
                <c:pt idx="66">
                  <c:v>-0.10879999999999999</c:v>
                </c:pt>
                <c:pt idx="67">
                  <c:v>-0.11537</c:v>
                </c:pt>
                <c:pt idx="68">
                  <c:v>-0.1225</c:v>
                </c:pt>
                <c:pt idx="69">
                  <c:v>-0.13053999999999999</c:v>
                </c:pt>
                <c:pt idx="70">
                  <c:v>-0.13935</c:v>
                </c:pt>
                <c:pt idx="71">
                  <c:v>-0.14696000000000001</c:v>
                </c:pt>
                <c:pt idx="72">
                  <c:v>-0.15342</c:v>
                </c:pt>
                <c:pt idx="73">
                  <c:v>-0.16064999999999999</c:v>
                </c:pt>
                <c:pt idx="74">
                  <c:v>-0.16788</c:v>
                </c:pt>
                <c:pt idx="75">
                  <c:v>-0.17454</c:v>
                </c:pt>
                <c:pt idx="76">
                  <c:v>-0.17615</c:v>
                </c:pt>
                <c:pt idx="77">
                  <c:v>-0.17471</c:v>
                </c:pt>
                <c:pt idx="78">
                  <c:v>-0.17254</c:v>
                </c:pt>
                <c:pt idx="79">
                  <c:v>-0.17576</c:v>
                </c:pt>
                <c:pt idx="80">
                  <c:v>-0.17674000000000001</c:v>
                </c:pt>
                <c:pt idx="81">
                  <c:v>-0.17546999999999999</c:v>
                </c:pt>
                <c:pt idx="82">
                  <c:v>-0.16985</c:v>
                </c:pt>
                <c:pt idx="83">
                  <c:v>-0.16605</c:v>
                </c:pt>
                <c:pt idx="84">
                  <c:v>-0.16006000000000001</c:v>
                </c:pt>
                <c:pt idx="85">
                  <c:v>-0.14721000000000001</c:v>
                </c:pt>
                <c:pt idx="86">
                  <c:v>-0.13173000000000001</c:v>
                </c:pt>
                <c:pt idx="87">
                  <c:v>-0.11763999999999999</c:v>
                </c:pt>
                <c:pt idx="88">
                  <c:v>-0.1072</c:v>
                </c:pt>
                <c:pt idx="89">
                  <c:v>-9.7469E-2</c:v>
                </c:pt>
                <c:pt idx="90">
                  <c:v>-8.9825000000000002E-2</c:v>
                </c:pt>
                <c:pt idx="91">
                  <c:v>-8.5005999999999998E-2</c:v>
                </c:pt>
                <c:pt idx="92">
                  <c:v>-8.6260000000000003E-2</c:v>
                </c:pt>
                <c:pt idx="93">
                  <c:v>-8.4421999999999997E-2</c:v>
                </c:pt>
                <c:pt idx="94">
                  <c:v>-7.8761999999999999E-2</c:v>
                </c:pt>
                <c:pt idx="95">
                  <c:v>-6.8321999999999994E-2</c:v>
                </c:pt>
                <c:pt idx="96">
                  <c:v>-6.6110000000000002E-2</c:v>
                </c:pt>
                <c:pt idx="97">
                  <c:v>-7.0872000000000004E-2</c:v>
                </c:pt>
                <c:pt idx="98">
                  <c:v>-7.4886999999999995E-2</c:v>
                </c:pt>
                <c:pt idx="99">
                  <c:v>-7.5519000000000003E-2</c:v>
                </c:pt>
                <c:pt idx="100">
                  <c:v>-7.4448E-2</c:v>
                </c:pt>
                <c:pt idx="101">
                  <c:v>-7.6856999999999995E-2</c:v>
                </c:pt>
                <c:pt idx="102">
                  <c:v>-7.8732999999999997E-2</c:v>
                </c:pt>
                <c:pt idx="103">
                  <c:v>-7.9078999999999997E-2</c:v>
                </c:pt>
                <c:pt idx="104">
                  <c:v>-7.4260000000000007E-2</c:v>
                </c:pt>
                <c:pt idx="105">
                  <c:v>-7.5284000000000004E-2</c:v>
                </c:pt>
                <c:pt idx="106">
                  <c:v>-7.7664999999999998E-2</c:v>
                </c:pt>
                <c:pt idx="107">
                  <c:v>-7.7664999999999998E-2</c:v>
                </c:pt>
                <c:pt idx="108">
                  <c:v>-6.8145999999999998E-2</c:v>
                </c:pt>
                <c:pt idx="109">
                  <c:v>-5.9714999999999997E-2</c:v>
                </c:pt>
                <c:pt idx="110">
                  <c:v>-5.8911999999999999E-2</c:v>
                </c:pt>
                <c:pt idx="111">
                  <c:v>-6.0164000000000002E-2</c:v>
                </c:pt>
                <c:pt idx="112">
                  <c:v>-5.7449E-2</c:v>
                </c:pt>
                <c:pt idx="113">
                  <c:v>-4.7810999999999999E-2</c:v>
                </c:pt>
                <c:pt idx="114">
                  <c:v>-4.0379999999999999E-2</c:v>
                </c:pt>
                <c:pt idx="115">
                  <c:v>-3.4948E-2</c:v>
                </c:pt>
                <c:pt idx="116">
                  <c:v>-3.1734999999999999E-2</c:v>
                </c:pt>
                <c:pt idx="117">
                  <c:v>-2.2237E-2</c:v>
                </c:pt>
                <c:pt idx="118">
                  <c:v>-1.3009E-2</c:v>
                </c:pt>
                <c:pt idx="119">
                  <c:v>-4.241E-3</c:v>
                </c:pt>
                <c:pt idx="120">
                  <c:v>2.9870000000000001E-3</c:v>
                </c:pt>
                <c:pt idx="121">
                  <c:v>1.0675E-2</c:v>
                </c:pt>
                <c:pt idx="122">
                  <c:v>1.8289E-2</c:v>
                </c:pt>
                <c:pt idx="123">
                  <c:v>2.2304000000000001E-2</c:v>
                </c:pt>
                <c:pt idx="124">
                  <c:v>2.0197E-2</c:v>
                </c:pt>
                <c:pt idx="125">
                  <c:v>1.6181999999999998E-2</c:v>
                </c:pt>
                <c:pt idx="126">
                  <c:v>2.0197E-2</c:v>
                </c:pt>
                <c:pt idx="127">
                  <c:v>2.5895000000000001E-2</c:v>
                </c:pt>
                <c:pt idx="128">
                  <c:v>3.1581999999999999E-2</c:v>
                </c:pt>
                <c:pt idx="129">
                  <c:v>3.4795E-2</c:v>
                </c:pt>
                <c:pt idx="130">
                  <c:v>3.8006999999999999E-2</c:v>
                </c:pt>
                <c:pt idx="131">
                  <c:v>4.1453999999999998E-2</c:v>
                </c:pt>
                <c:pt idx="132">
                  <c:v>4.5469999999999997E-2</c:v>
                </c:pt>
                <c:pt idx="133">
                  <c:v>4.7501000000000002E-2</c:v>
                </c:pt>
                <c:pt idx="134">
                  <c:v>5.1388000000000003E-2</c:v>
                </c:pt>
                <c:pt idx="135">
                  <c:v>5.9419E-2</c:v>
                </c:pt>
                <c:pt idx="136">
                  <c:v>7.3144000000000001E-2</c:v>
                </c:pt>
                <c:pt idx="137">
                  <c:v>8.4246000000000001E-2</c:v>
                </c:pt>
                <c:pt idx="138">
                  <c:v>9.0670000000000001E-2</c:v>
                </c:pt>
                <c:pt idx="139">
                  <c:v>9.4809000000000004E-2</c:v>
                </c:pt>
                <c:pt idx="140">
                  <c:v>0.10075000000000001</c:v>
                </c:pt>
                <c:pt idx="141">
                  <c:v>0.10867</c:v>
                </c:pt>
                <c:pt idx="142">
                  <c:v>0.10706</c:v>
                </c:pt>
                <c:pt idx="143">
                  <c:v>0.10938000000000001</c:v>
                </c:pt>
                <c:pt idx="144">
                  <c:v>0.11541999999999999</c:v>
                </c:pt>
                <c:pt idx="145">
                  <c:v>0.12667</c:v>
                </c:pt>
                <c:pt idx="146">
                  <c:v>0.13256000000000001</c:v>
                </c:pt>
                <c:pt idx="147">
                  <c:v>0.13497000000000001</c:v>
                </c:pt>
                <c:pt idx="148">
                  <c:v>0.13738</c:v>
                </c:pt>
                <c:pt idx="149">
                  <c:v>0.14301</c:v>
                </c:pt>
                <c:pt idx="150">
                  <c:v>0.14943000000000001</c:v>
                </c:pt>
                <c:pt idx="151">
                  <c:v>0.15265000000000001</c:v>
                </c:pt>
                <c:pt idx="152">
                  <c:v>0.15586</c:v>
                </c:pt>
                <c:pt idx="153">
                  <c:v>0.16075999999999999</c:v>
                </c:pt>
                <c:pt idx="154">
                  <c:v>0.1704</c:v>
                </c:pt>
                <c:pt idx="155">
                  <c:v>0.1794</c:v>
                </c:pt>
                <c:pt idx="156">
                  <c:v>0.18562000000000001</c:v>
                </c:pt>
                <c:pt idx="157">
                  <c:v>0.18642</c:v>
                </c:pt>
                <c:pt idx="158">
                  <c:v>0.19203999999999999</c:v>
                </c:pt>
                <c:pt idx="159">
                  <c:v>0.20002</c:v>
                </c:pt>
                <c:pt idx="160">
                  <c:v>0.21046000000000001</c:v>
                </c:pt>
                <c:pt idx="161">
                  <c:v>0.20909</c:v>
                </c:pt>
                <c:pt idx="162">
                  <c:v>0.21102000000000001</c:v>
                </c:pt>
                <c:pt idx="163">
                  <c:v>0.21825</c:v>
                </c:pt>
                <c:pt idx="164">
                  <c:v>0.22548000000000001</c:v>
                </c:pt>
                <c:pt idx="165">
                  <c:v>0.22941</c:v>
                </c:pt>
                <c:pt idx="166">
                  <c:v>0.23032</c:v>
                </c:pt>
                <c:pt idx="167">
                  <c:v>0.23352999999999999</c:v>
                </c:pt>
                <c:pt idx="168">
                  <c:v>0.24137</c:v>
                </c:pt>
                <c:pt idx="169">
                  <c:v>0.25165999999999999</c:v>
                </c:pt>
                <c:pt idx="170">
                  <c:v>0.25407000000000002</c:v>
                </c:pt>
                <c:pt idx="171">
                  <c:v>0.26212999999999997</c:v>
                </c:pt>
                <c:pt idx="172">
                  <c:v>0.27461000000000002</c:v>
                </c:pt>
                <c:pt idx="173">
                  <c:v>0.29308000000000001</c:v>
                </c:pt>
                <c:pt idx="174">
                  <c:v>0.30309000000000003</c:v>
                </c:pt>
                <c:pt idx="175">
                  <c:v>0.30989</c:v>
                </c:pt>
                <c:pt idx="176">
                  <c:v>0.31791999999999998</c:v>
                </c:pt>
                <c:pt idx="177">
                  <c:v>0.32840999999999998</c:v>
                </c:pt>
                <c:pt idx="178">
                  <c:v>0.33728000000000002</c:v>
                </c:pt>
                <c:pt idx="179">
                  <c:v>0.34049000000000001</c:v>
                </c:pt>
                <c:pt idx="180">
                  <c:v>0.34370000000000001</c:v>
                </c:pt>
                <c:pt idx="181">
                  <c:v>0.35181000000000001</c:v>
                </c:pt>
                <c:pt idx="182">
                  <c:v>0.36868000000000001</c:v>
                </c:pt>
                <c:pt idx="183">
                  <c:v>0.37481999999999999</c:v>
                </c:pt>
                <c:pt idx="184">
                  <c:v>0.37997999999999998</c:v>
                </c:pt>
                <c:pt idx="185">
                  <c:v>0.3856</c:v>
                </c:pt>
                <c:pt idx="186">
                  <c:v>0.39811000000000002</c:v>
                </c:pt>
                <c:pt idx="187">
                  <c:v>0.41134999999999999</c:v>
                </c:pt>
                <c:pt idx="188">
                  <c:v>0.42492000000000002</c:v>
                </c:pt>
                <c:pt idx="189">
                  <c:v>0.43375999999999998</c:v>
                </c:pt>
                <c:pt idx="190">
                  <c:v>0.44523000000000001</c:v>
                </c:pt>
                <c:pt idx="191">
                  <c:v>0.45876</c:v>
                </c:pt>
                <c:pt idx="192">
                  <c:v>0.4708</c:v>
                </c:pt>
                <c:pt idx="193">
                  <c:v>0.48137999999999997</c:v>
                </c:pt>
                <c:pt idx="194">
                  <c:v>0.49214999999999998</c:v>
                </c:pt>
                <c:pt idx="195">
                  <c:v>0.50982000000000005</c:v>
                </c:pt>
                <c:pt idx="196">
                  <c:v>0.52209000000000005</c:v>
                </c:pt>
                <c:pt idx="197">
                  <c:v>0.53107000000000004</c:v>
                </c:pt>
                <c:pt idx="198">
                  <c:v>0.53749000000000002</c:v>
                </c:pt>
                <c:pt idx="199">
                  <c:v>0.54864000000000002</c:v>
                </c:pt>
                <c:pt idx="200">
                  <c:v>0.56084999999999996</c:v>
                </c:pt>
                <c:pt idx="201">
                  <c:v>0.57128999999999996</c:v>
                </c:pt>
                <c:pt idx="202">
                  <c:v>0.57723999999999998</c:v>
                </c:pt>
                <c:pt idx="203">
                  <c:v>0.58682000000000001</c:v>
                </c:pt>
                <c:pt idx="204">
                  <c:v>0.60609999999999997</c:v>
                </c:pt>
                <c:pt idx="205">
                  <c:v>0.62468000000000001</c:v>
                </c:pt>
                <c:pt idx="206">
                  <c:v>0.63936999999999999</c:v>
                </c:pt>
                <c:pt idx="207">
                  <c:v>0.64820999999999995</c:v>
                </c:pt>
                <c:pt idx="208">
                  <c:v>0.66371999999999998</c:v>
                </c:pt>
                <c:pt idx="209">
                  <c:v>0.67832000000000003</c:v>
                </c:pt>
                <c:pt idx="210">
                  <c:v>0.69116999999999995</c:v>
                </c:pt>
                <c:pt idx="211">
                  <c:v>0.70084999999999997</c:v>
                </c:pt>
                <c:pt idx="212">
                  <c:v>0.71089999999999998</c:v>
                </c:pt>
                <c:pt idx="213">
                  <c:v>0.72158</c:v>
                </c:pt>
                <c:pt idx="214">
                  <c:v>0.73684000000000005</c:v>
                </c:pt>
                <c:pt idx="215">
                  <c:v>0.74604000000000004</c:v>
                </c:pt>
                <c:pt idx="216">
                  <c:v>0.75175000000000003</c:v>
                </c:pt>
                <c:pt idx="217">
                  <c:v>0.76459999999999995</c:v>
                </c:pt>
                <c:pt idx="218">
                  <c:v>0.77900000000000003</c:v>
                </c:pt>
                <c:pt idx="219">
                  <c:v>0.79369999999999996</c:v>
                </c:pt>
                <c:pt idx="220">
                  <c:v>0.80574999999999997</c:v>
                </c:pt>
                <c:pt idx="221">
                  <c:v>0.81949000000000005</c:v>
                </c:pt>
                <c:pt idx="222">
                  <c:v>0.83452000000000004</c:v>
                </c:pt>
                <c:pt idx="223">
                  <c:v>0.85138999999999998</c:v>
                </c:pt>
                <c:pt idx="224">
                  <c:v>0.86331000000000002</c:v>
                </c:pt>
                <c:pt idx="225">
                  <c:v>0.87302999999999997</c:v>
                </c:pt>
                <c:pt idx="226">
                  <c:v>0.88105999999999995</c:v>
                </c:pt>
                <c:pt idx="227">
                  <c:v>0.89710000000000001</c:v>
                </c:pt>
                <c:pt idx="228">
                  <c:v>0.91215000000000002</c:v>
                </c:pt>
                <c:pt idx="229">
                  <c:v>0.92259000000000002</c:v>
                </c:pt>
                <c:pt idx="230">
                  <c:v>0.93303000000000003</c:v>
                </c:pt>
                <c:pt idx="231">
                  <c:v>0.94655</c:v>
                </c:pt>
                <c:pt idx="232">
                  <c:v>0.96421999999999997</c:v>
                </c:pt>
                <c:pt idx="233">
                  <c:v>0.97726999999999997</c:v>
                </c:pt>
                <c:pt idx="234">
                  <c:v>0.99051999999999996</c:v>
                </c:pt>
                <c:pt idx="235">
                  <c:v>1.0043</c:v>
                </c:pt>
                <c:pt idx="236">
                  <c:v>1.0236000000000001</c:v>
                </c:pt>
                <c:pt idx="237">
                  <c:v>1.0437000000000001</c:v>
                </c:pt>
                <c:pt idx="238">
                  <c:v>1.0637000000000001</c:v>
                </c:pt>
                <c:pt idx="239">
                  <c:v>1.0742</c:v>
                </c:pt>
                <c:pt idx="240">
                  <c:v>1.0886</c:v>
                </c:pt>
                <c:pt idx="241">
                  <c:v>1.1052</c:v>
                </c:pt>
                <c:pt idx="242">
                  <c:v>1.1204000000000001</c:v>
                </c:pt>
                <c:pt idx="243">
                  <c:v>1.1314</c:v>
                </c:pt>
                <c:pt idx="244">
                  <c:v>1.1425000000000001</c:v>
                </c:pt>
                <c:pt idx="245">
                  <c:v>1.1626000000000001</c:v>
                </c:pt>
                <c:pt idx="246">
                  <c:v>1.1809000000000001</c:v>
                </c:pt>
                <c:pt idx="247">
                  <c:v>1.1979</c:v>
                </c:pt>
                <c:pt idx="248">
                  <c:v>1.2132000000000001</c:v>
                </c:pt>
                <c:pt idx="249">
                  <c:v>1.2291000000000001</c:v>
                </c:pt>
                <c:pt idx="250">
                  <c:v>1.2454000000000001</c:v>
                </c:pt>
                <c:pt idx="251">
                  <c:v>1.2623</c:v>
                </c:pt>
                <c:pt idx="252">
                  <c:v>1.2728999999999999</c:v>
                </c:pt>
                <c:pt idx="253">
                  <c:v>1.2847999999999999</c:v>
                </c:pt>
                <c:pt idx="254">
                  <c:v>1.3</c:v>
                </c:pt>
                <c:pt idx="255">
                  <c:v>1.3145</c:v>
                </c:pt>
                <c:pt idx="256">
                  <c:v>1.3293999999999999</c:v>
                </c:pt>
                <c:pt idx="257">
                  <c:v>1.3446</c:v>
                </c:pt>
                <c:pt idx="258">
                  <c:v>1.3574999999999999</c:v>
                </c:pt>
                <c:pt idx="259">
                  <c:v>1.3749</c:v>
                </c:pt>
                <c:pt idx="260">
                  <c:v>1.3958999999999999</c:v>
                </c:pt>
                <c:pt idx="261">
                  <c:v>1.4048</c:v>
                </c:pt>
                <c:pt idx="262">
                  <c:v>1.4131</c:v>
                </c:pt>
                <c:pt idx="263">
                  <c:v>1.4222999999999999</c:v>
                </c:pt>
                <c:pt idx="264">
                  <c:v>1.44</c:v>
                </c:pt>
                <c:pt idx="265">
                  <c:v>1.4560999999999999</c:v>
                </c:pt>
                <c:pt idx="266">
                  <c:v>1.4702</c:v>
                </c:pt>
                <c:pt idx="267">
                  <c:v>1.4790000000000001</c:v>
                </c:pt>
                <c:pt idx="268">
                  <c:v>1.4953000000000001</c:v>
                </c:pt>
                <c:pt idx="269">
                  <c:v>1.5127999999999999</c:v>
                </c:pt>
                <c:pt idx="270">
                  <c:v>1.5247999999999999</c:v>
                </c:pt>
                <c:pt idx="271">
                  <c:v>1.5381</c:v>
                </c:pt>
                <c:pt idx="272">
                  <c:v>1.5535000000000001</c:v>
                </c:pt>
                <c:pt idx="273">
                  <c:v>1.5728</c:v>
                </c:pt>
                <c:pt idx="274">
                  <c:v>1.5880000000000001</c:v>
                </c:pt>
                <c:pt idx="275">
                  <c:v>1.5994999999999999</c:v>
                </c:pt>
                <c:pt idx="276">
                  <c:v>1.6059000000000001</c:v>
                </c:pt>
                <c:pt idx="277">
                  <c:v>1.621</c:v>
                </c:pt>
                <c:pt idx="278">
                  <c:v>1.6367</c:v>
                </c:pt>
                <c:pt idx="279">
                  <c:v>1.6519999999999999</c:v>
                </c:pt>
                <c:pt idx="280">
                  <c:v>1.6556999999999999</c:v>
                </c:pt>
                <c:pt idx="281">
                  <c:v>1.6605000000000001</c:v>
                </c:pt>
                <c:pt idx="282">
                  <c:v>1.667</c:v>
                </c:pt>
                <c:pt idx="283">
                  <c:v>1.6791</c:v>
                </c:pt>
                <c:pt idx="284">
                  <c:v>1.6876</c:v>
                </c:pt>
                <c:pt idx="285">
                  <c:v>1.6933</c:v>
                </c:pt>
                <c:pt idx="286">
                  <c:v>1.7005999999999999</c:v>
                </c:pt>
                <c:pt idx="287">
                  <c:v>1.7108000000000001</c:v>
                </c:pt>
                <c:pt idx="288">
                  <c:v>1.7214</c:v>
                </c:pt>
                <c:pt idx="289">
                  <c:v>1.7238</c:v>
                </c:pt>
                <c:pt idx="290">
                  <c:v>1.7311000000000001</c:v>
                </c:pt>
                <c:pt idx="291">
                  <c:v>1.7406999999999999</c:v>
                </c:pt>
                <c:pt idx="292">
                  <c:v>1.7504</c:v>
                </c:pt>
                <c:pt idx="293">
                  <c:v>1.7552000000000001</c:v>
                </c:pt>
                <c:pt idx="294">
                  <c:v>1.7591000000000001</c:v>
                </c:pt>
                <c:pt idx="295">
                  <c:v>1.7646999999999999</c:v>
                </c:pt>
                <c:pt idx="296">
                  <c:v>1.7723</c:v>
                </c:pt>
                <c:pt idx="297">
                  <c:v>1.7738</c:v>
                </c:pt>
                <c:pt idx="298">
                  <c:v>1.7625999999999999</c:v>
                </c:pt>
                <c:pt idx="299">
                  <c:v>1.7618</c:v>
                </c:pt>
                <c:pt idx="300">
                  <c:v>1.7652000000000001</c:v>
                </c:pt>
                <c:pt idx="301">
                  <c:v>1.7724</c:v>
                </c:pt>
                <c:pt idx="302">
                  <c:v>1.7728999999999999</c:v>
                </c:pt>
                <c:pt idx="303">
                  <c:v>1.7718</c:v>
                </c:pt>
                <c:pt idx="304">
                  <c:v>1.7694000000000001</c:v>
                </c:pt>
                <c:pt idx="305">
                  <c:v>1.7749999999999999</c:v>
                </c:pt>
                <c:pt idx="306">
                  <c:v>1.7721</c:v>
                </c:pt>
                <c:pt idx="307">
                  <c:v>1.762</c:v>
                </c:pt>
                <c:pt idx="308">
                  <c:v>1.7564</c:v>
                </c:pt>
                <c:pt idx="309">
                  <c:v>1.754</c:v>
                </c:pt>
                <c:pt idx="310">
                  <c:v>1.7537</c:v>
                </c:pt>
                <c:pt idx="311">
                  <c:v>1.7504</c:v>
                </c:pt>
                <c:pt idx="312">
                  <c:v>1.7466999999999999</c:v>
                </c:pt>
                <c:pt idx="313">
                  <c:v>1.7430000000000001</c:v>
                </c:pt>
                <c:pt idx="314">
                  <c:v>1.7405999999999999</c:v>
                </c:pt>
                <c:pt idx="315">
                  <c:v>1.7342</c:v>
                </c:pt>
                <c:pt idx="316">
                  <c:v>1.7249000000000001</c:v>
                </c:pt>
                <c:pt idx="317">
                  <c:v>1.7121</c:v>
                </c:pt>
                <c:pt idx="318">
                  <c:v>1.6999</c:v>
                </c:pt>
                <c:pt idx="319">
                  <c:v>1.6888000000000001</c:v>
                </c:pt>
                <c:pt idx="320">
                  <c:v>1.68</c:v>
                </c:pt>
                <c:pt idx="321">
                  <c:v>1.6617</c:v>
                </c:pt>
                <c:pt idx="322">
                  <c:v>1.6431</c:v>
                </c:pt>
                <c:pt idx="323">
                  <c:v>1.6271</c:v>
                </c:pt>
                <c:pt idx="324">
                  <c:v>1.611</c:v>
                </c:pt>
                <c:pt idx="325">
                  <c:v>1.5908</c:v>
                </c:pt>
                <c:pt idx="326">
                  <c:v>1.5650999999999999</c:v>
                </c:pt>
                <c:pt idx="327">
                  <c:v>1.5401</c:v>
                </c:pt>
                <c:pt idx="328">
                  <c:v>1.514</c:v>
                </c:pt>
                <c:pt idx="329">
                  <c:v>1.4864999999999999</c:v>
                </c:pt>
                <c:pt idx="330">
                  <c:v>1.4512</c:v>
                </c:pt>
                <c:pt idx="331">
                  <c:v>1.4176</c:v>
                </c:pt>
                <c:pt idx="332">
                  <c:v>1.3862000000000001</c:v>
                </c:pt>
                <c:pt idx="333">
                  <c:v>1.3613</c:v>
                </c:pt>
                <c:pt idx="334">
                  <c:v>1.3284</c:v>
                </c:pt>
                <c:pt idx="335">
                  <c:v>1.2903</c:v>
                </c:pt>
                <c:pt idx="336">
                  <c:v>1.2501</c:v>
                </c:pt>
                <c:pt idx="337">
                  <c:v>1.2121999999999999</c:v>
                </c:pt>
                <c:pt idx="338">
                  <c:v>1.1735</c:v>
                </c:pt>
                <c:pt idx="339">
                  <c:v>1.1285000000000001</c:v>
                </c:pt>
                <c:pt idx="340">
                  <c:v>1.0841000000000001</c:v>
                </c:pt>
                <c:pt idx="341">
                  <c:v>1.0417000000000001</c:v>
                </c:pt>
                <c:pt idx="342">
                  <c:v>1.004</c:v>
                </c:pt>
                <c:pt idx="343">
                  <c:v>0.9617</c:v>
                </c:pt>
                <c:pt idx="344">
                  <c:v>0.91642000000000001</c:v>
                </c:pt>
                <c:pt idx="345">
                  <c:v>0.86743000000000003</c:v>
                </c:pt>
                <c:pt idx="346">
                  <c:v>0.82474999999999998</c:v>
                </c:pt>
                <c:pt idx="347">
                  <c:v>0.78007000000000004</c:v>
                </c:pt>
                <c:pt idx="348">
                  <c:v>0.73107999999999995</c:v>
                </c:pt>
                <c:pt idx="349">
                  <c:v>0.68057999999999996</c:v>
                </c:pt>
                <c:pt idx="350">
                  <c:v>0.63485999999999998</c:v>
                </c:pt>
                <c:pt idx="351">
                  <c:v>0.59470999999999996</c:v>
                </c:pt>
                <c:pt idx="352">
                  <c:v>0.55696000000000001</c:v>
                </c:pt>
                <c:pt idx="353">
                  <c:v>0.51495999999999997</c:v>
                </c:pt>
                <c:pt idx="354">
                  <c:v>0.46982000000000002</c:v>
                </c:pt>
                <c:pt idx="355">
                  <c:v>0.43447999999999998</c:v>
                </c:pt>
                <c:pt idx="356">
                  <c:v>0.39676</c:v>
                </c:pt>
                <c:pt idx="357">
                  <c:v>0.35642000000000001</c:v>
                </c:pt>
                <c:pt idx="358">
                  <c:v>0.30903999999999998</c:v>
                </c:pt>
                <c:pt idx="359">
                  <c:v>0.26796999999999999</c:v>
                </c:pt>
                <c:pt idx="360">
                  <c:v>0.23052</c:v>
                </c:pt>
                <c:pt idx="361">
                  <c:v>0.19438</c:v>
                </c:pt>
                <c:pt idx="362">
                  <c:v>0.15304999999999999</c:v>
                </c:pt>
                <c:pt idx="363">
                  <c:v>0.11228</c:v>
                </c:pt>
                <c:pt idx="364">
                  <c:v>7.9357999999999998E-2</c:v>
                </c:pt>
                <c:pt idx="365">
                  <c:v>4.5803999999999997E-2</c:v>
                </c:pt>
                <c:pt idx="366">
                  <c:v>1.0821000000000001E-2</c:v>
                </c:pt>
                <c:pt idx="367">
                  <c:v>-2.6924E-2</c:v>
                </c:pt>
                <c:pt idx="368">
                  <c:v>-5.9929999999999997E-2</c:v>
                </c:pt>
                <c:pt idx="369">
                  <c:v>-9.1453000000000007E-2</c:v>
                </c:pt>
                <c:pt idx="370">
                  <c:v>-0.12197</c:v>
                </c:pt>
                <c:pt idx="371">
                  <c:v>-0.16339999999999999</c:v>
                </c:pt>
                <c:pt idx="372">
                  <c:v>-0.20035</c:v>
                </c:pt>
                <c:pt idx="373">
                  <c:v>-0.23005999999999999</c:v>
                </c:pt>
                <c:pt idx="374">
                  <c:v>-0.25511</c:v>
                </c:pt>
                <c:pt idx="375">
                  <c:v>-0.28361999999999998</c:v>
                </c:pt>
                <c:pt idx="376">
                  <c:v>-0.31548999999999999</c:v>
                </c:pt>
                <c:pt idx="377">
                  <c:v>-0.33959</c:v>
                </c:pt>
                <c:pt idx="378">
                  <c:v>-0.36097000000000001</c:v>
                </c:pt>
                <c:pt idx="379">
                  <c:v>-0.38129999999999997</c:v>
                </c:pt>
                <c:pt idx="380">
                  <c:v>-0.41182000000000002</c:v>
                </c:pt>
                <c:pt idx="381">
                  <c:v>-0.44033</c:v>
                </c:pt>
                <c:pt idx="382">
                  <c:v>-0.46661999999999998</c:v>
                </c:pt>
                <c:pt idx="383">
                  <c:v>-0.48749999999999999</c:v>
                </c:pt>
                <c:pt idx="384">
                  <c:v>-0.51170000000000004</c:v>
                </c:pt>
                <c:pt idx="385">
                  <c:v>-0.53757999999999995</c:v>
                </c:pt>
                <c:pt idx="386">
                  <c:v>-0.56408000000000003</c:v>
                </c:pt>
                <c:pt idx="387">
                  <c:v>-0.58274000000000004</c:v>
                </c:pt>
                <c:pt idx="388">
                  <c:v>-0.60062000000000004</c:v>
                </c:pt>
                <c:pt idx="389">
                  <c:v>-0.62309999999999999</c:v>
                </c:pt>
                <c:pt idx="390">
                  <c:v>-0.64102000000000003</c:v>
                </c:pt>
                <c:pt idx="391">
                  <c:v>-0.65510999999999997</c:v>
                </c:pt>
                <c:pt idx="392">
                  <c:v>-0.66393999999999997</c:v>
                </c:pt>
                <c:pt idx="393">
                  <c:v>-0.67559000000000002</c:v>
                </c:pt>
                <c:pt idx="394">
                  <c:v>-0.68960999999999995</c:v>
                </c:pt>
                <c:pt idx="395">
                  <c:v>-0.70647000000000004</c:v>
                </c:pt>
                <c:pt idx="396">
                  <c:v>-0.71428999999999998</c:v>
                </c:pt>
                <c:pt idx="397">
                  <c:v>-0.72226999999999997</c:v>
                </c:pt>
                <c:pt idx="398">
                  <c:v>-0.73111000000000004</c:v>
                </c:pt>
                <c:pt idx="399">
                  <c:v>-0.74155000000000004</c:v>
                </c:pt>
                <c:pt idx="400">
                  <c:v>-0.74856</c:v>
                </c:pt>
                <c:pt idx="401">
                  <c:v>-0.75263000000000002</c:v>
                </c:pt>
                <c:pt idx="402">
                  <c:v>-0.75744999999999996</c:v>
                </c:pt>
                <c:pt idx="403">
                  <c:v>-0.76849000000000001</c:v>
                </c:pt>
                <c:pt idx="404">
                  <c:v>-0.78303</c:v>
                </c:pt>
                <c:pt idx="405">
                  <c:v>-0.79266999999999999</c:v>
                </c:pt>
                <c:pt idx="406">
                  <c:v>-0.79966000000000004</c:v>
                </c:pt>
                <c:pt idx="407">
                  <c:v>-0.80666000000000004</c:v>
                </c:pt>
                <c:pt idx="408">
                  <c:v>-0.81950999999999996</c:v>
                </c:pt>
                <c:pt idx="409">
                  <c:v>-0.83120000000000005</c:v>
                </c:pt>
                <c:pt idx="410">
                  <c:v>-0.84060999999999997</c:v>
                </c:pt>
                <c:pt idx="411">
                  <c:v>-0.84462999999999999</c:v>
                </c:pt>
                <c:pt idx="412">
                  <c:v>-0.84801000000000004</c:v>
                </c:pt>
                <c:pt idx="413">
                  <c:v>-0.85123000000000004</c:v>
                </c:pt>
                <c:pt idx="414">
                  <c:v>-0.85443999999999998</c:v>
                </c:pt>
                <c:pt idx="415">
                  <c:v>-0.85424999999999995</c:v>
                </c:pt>
                <c:pt idx="416">
                  <c:v>-0.85526999999999997</c:v>
                </c:pt>
                <c:pt idx="417">
                  <c:v>-0.85929</c:v>
                </c:pt>
                <c:pt idx="418">
                  <c:v>-0.85819000000000001</c:v>
                </c:pt>
                <c:pt idx="419">
                  <c:v>-0.85551999999999995</c:v>
                </c:pt>
                <c:pt idx="420">
                  <c:v>-0.85150000000000003</c:v>
                </c:pt>
                <c:pt idx="421">
                  <c:v>-0.84982999999999997</c:v>
                </c:pt>
                <c:pt idx="422">
                  <c:v>-0.84701000000000004</c:v>
                </c:pt>
                <c:pt idx="423">
                  <c:v>-0.84260000000000002</c:v>
                </c:pt>
                <c:pt idx="424">
                  <c:v>-0.82733999999999996</c:v>
                </c:pt>
                <c:pt idx="425">
                  <c:v>-0.82027000000000005</c:v>
                </c:pt>
                <c:pt idx="426">
                  <c:v>-0.81947000000000003</c:v>
                </c:pt>
                <c:pt idx="427">
                  <c:v>-0.81866000000000005</c:v>
                </c:pt>
                <c:pt idx="428">
                  <c:v>-0.81837000000000004</c:v>
                </c:pt>
                <c:pt idx="429">
                  <c:v>-0.81888000000000005</c:v>
                </c:pt>
                <c:pt idx="430">
                  <c:v>-0.82210000000000005</c:v>
                </c:pt>
                <c:pt idx="431">
                  <c:v>-0.82864000000000004</c:v>
                </c:pt>
                <c:pt idx="432">
                  <c:v>-0.83362000000000003</c:v>
                </c:pt>
                <c:pt idx="433">
                  <c:v>-0.82799999999999996</c:v>
                </c:pt>
                <c:pt idx="434">
                  <c:v>-0.82601999999999998</c:v>
                </c:pt>
                <c:pt idx="435">
                  <c:v>-0.82543999999999995</c:v>
                </c:pt>
                <c:pt idx="436">
                  <c:v>-0.82543999999999995</c:v>
                </c:pt>
                <c:pt idx="437">
                  <c:v>-0.82282</c:v>
                </c:pt>
                <c:pt idx="438">
                  <c:v>-0.8196</c:v>
                </c:pt>
                <c:pt idx="439">
                  <c:v>-0.81638999999999995</c:v>
                </c:pt>
                <c:pt idx="440">
                  <c:v>-0.82025000000000003</c:v>
                </c:pt>
                <c:pt idx="441">
                  <c:v>-0.81911999999999996</c:v>
                </c:pt>
                <c:pt idx="442">
                  <c:v>-0.80947999999999998</c:v>
                </c:pt>
                <c:pt idx="443">
                  <c:v>-0.80817000000000005</c:v>
                </c:pt>
                <c:pt idx="444">
                  <c:v>-0.80928</c:v>
                </c:pt>
                <c:pt idx="445">
                  <c:v>-0.81245000000000001</c:v>
                </c:pt>
                <c:pt idx="446">
                  <c:v>-0.80923999999999996</c:v>
                </c:pt>
                <c:pt idx="447">
                  <c:v>-0.80515999999999999</c:v>
                </c:pt>
                <c:pt idx="448">
                  <c:v>-0.80145</c:v>
                </c:pt>
                <c:pt idx="449">
                  <c:v>-0.81269000000000002</c:v>
                </c:pt>
                <c:pt idx="450">
                  <c:v>-0.81815000000000004</c:v>
                </c:pt>
                <c:pt idx="451">
                  <c:v>-0.81838999999999995</c:v>
                </c:pt>
                <c:pt idx="452">
                  <c:v>-0.80954999999999999</c:v>
                </c:pt>
                <c:pt idx="453">
                  <c:v>-0.80603999999999998</c:v>
                </c:pt>
                <c:pt idx="454">
                  <c:v>-0.80539000000000005</c:v>
                </c:pt>
                <c:pt idx="455">
                  <c:v>-0.80539000000000005</c:v>
                </c:pt>
                <c:pt idx="456">
                  <c:v>-0.80073000000000005</c:v>
                </c:pt>
                <c:pt idx="457">
                  <c:v>-0.79657999999999995</c:v>
                </c:pt>
                <c:pt idx="458">
                  <c:v>-0.79898000000000002</c:v>
                </c:pt>
                <c:pt idx="459">
                  <c:v>-0.80139000000000005</c:v>
                </c:pt>
                <c:pt idx="460">
                  <c:v>-0.80303000000000002</c:v>
                </c:pt>
                <c:pt idx="461">
                  <c:v>-0.80303000000000002</c:v>
                </c:pt>
                <c:pt idx="462">
                  <c:v>-0.80235000000000001</c:v>
                </c:pt>
                <c:pt idx="463">
                  <c:v>-0.79878000000000005</c:v>
                </c:pt>
                <c:pt idx="464">
                  <c:v>-0.79074999999999995</c:v>
                </c:pt>
                <c:pt idx="465">
                  <c:v>-0.78932999999999998</c:v>
                </c:pt>
                <c:pt idx="466">
                  <c:v>-0.78888000000000003</c:v>
                </c:pt>
                <c:pt idx="467">
                  <c:v>-0.78888000000000003</c:v>
                </c:pt>
                <c:pt idx="468">
                  <c:v>-0.78652999999999995</c:v>
                </c:pt>
                <c:pt idx="469">
                  <c:v>-0.78044999999999998</c:v>
                </c:pt>
                <c:pt idx="470">
                  <c:v>-0.77124999999999999</c:v>
                </c:pt>
                <c:pt idx="471">
                  <c:v>-0.77285999999999999</c:v>
                </c:pt>
                <c:pt idx="472">
                  <c:v>-0.77446000000000004</c:v>
                </c:pt>
                <c:pt idx="473">
                  <c:v>-0.77532999999999996</c:v>
                </c:pt>
                <c:pt idx="474">
                  <c:v>-0.76971000000000001</c:v>
                </c:pt>
                <c:pt idx="475">
                  <c:v>-0.76459999999999995</c:v>
                </c:pt>
                <c:pt idx="476">
                  <c:v>-0.76017999999999997</c:v>
                </c:pt>
                <c:pt idx="477">
                  <c:v>-0.75777000000000005</c:v>
                </c:pt>
                <c:pt idx="478">
                  <c:v>-0.75087999999999999</c:v>
                </c:pt>
                <c:pt idx="479">
                  <c:v>-0.74368999999999996</c:v>
                </c:pt>
                <c:pt idx="480">
                  <c:v>-0.74209000000000003</c:v>
                </c:pt>
                <c:pt idx="481">
                  <c:v>-0.74475000000000002</c:v>
                </c:pt>
                <c:pt idx="482">
                  <c:v>-0.74573</c:v>
                </c:pt>
                <c:pt idx="483">
                  <c:v>-0.73931000000000002</c:v>
                </c:pt>
                <c:pt idx="484">
                  <c:v>-0.73353999999999997</c:v>
                </c:pt>
                <c:pt idx="485">
                  <c:v>-0.73131999999999997</c:v>
                </c:pt>
                <c:pt idx="486">
                  <c:v>-0.73533999999999999</c:v>
                </c:pt>
                <c:pt idx="487">
                  <c:v>-0.73651</c:v>
                </c:pt>
                <c:pt idx="488">
                  <c:v>-0.73597999999999997</c:v>
                </c:pt>
                <c:pt idx="489">
                  <c:v>-0.73357000000000006</c:v>
                </c:pt>
                <c:pt idx="490">
                  <c:v>-0.73421000000000003</c:v>
                </c:pt>
                <c:pt idx="491">
                  <c:v>-0.73309000000000002</c:v>
                </c:pt>
                <c:pt idx="492">
                  <c:v>-0.72987999999999997</c:v>
                </c:pt>
                <c:pt idx="493">
                  <c:v>-0.72665999999999997</c:v>
                </c:pt>
                <c:pt idx="494">
                  <c:v>-0.72519</c:v>
                </c:pt>
                <c:pt idx="495">
                  <c:v>-0.72524999999999995</c:v>
                </c:pt>
                <c:pt idx="496">
                  <c:v>-0.72604999999999997</c:v>
                </c:pt>
                <c:pt idx="497">
                  <c:v>-0.72394000000000003</c:v>
                </c:pt>
                <c:pt idx="498">
                  <c:v>-0.72069000000000005</c:v>
                </c:pt>
                <c:pt idx="499">
                  <c:v>-0.72228999999999999</c:v>
                </c:pt>
                <c:pt idx="500">
                  <c:v>-0.72121999999999997</c:v>
                </c:pt>
                <c:pt idx="501">
                  <c:v>-0.71801999999999999</c:v>
                </c:pt>
                <c:pt idx="502">
                  <c:v>-0.71158999999999994</c:v>
                </c:pt>
                <c:pt idx="503">
                  <c:v>-0.71220000000000006</c:v>
                </c:pt>
                <c:pt idx="504">
                  <c:v>-0.71582999999999997</c:v>
                </c:pt>
                <c:pt idx="505">
                  <c:v>-0.72065000000000001</c:v>
                </c:pt>
                <c:pt idx="506">
                  <c:v>-0.71338000000000001</c:v>
                </c:pt>
                <c:pt idx="507">
                  <c:v>-0.70684000000000002</c:v>
                </c:pt>
                <c:pt idx="508">
                  <c:v>-0.70843999999999996</c:v>
                </c:pt>
                <c:pt idx="509">
                  <c:v>-0.71074000000000004</c:v>
                </c:pt>
                <c:pt idx="510">
                  <c:v>-0.71158999999999994</c:v>
                </c:pt>
                <c:pt idx="511">
                  <c:v>-0.70999000000000001</c:v>
                </c:pt>
                <c:pt idx="512">
                  <c:v>-0.70911999999999997</c:v>
                </c:pt>
                <c:pt idx="513">
                  <c:v>-0.71192</c:v>
                </c:pt>
                <c:pt idx="514">
                  <c:v>-0.71914999999999996</c:v>
                </c:pt>
                <c:pt idx="515">
                  <c:v>-0.71535000000000004</c:v>
                </c:pt>
                <c:pt idx="516">
                  <c:v>-0.71257000000000004</c:v>
                </c:pt>
                <c:pt idx="517">
                  <c:v>-0.71109999999999995</c:v>
                </c:pt>
                <c:pt idx="518">
                  <c:v>-0.71270999999999995</c:v>
                </c:pt>
                <c:pt idx="519">
                  <c:v>-0.71062999999999998</c:v>
                </c:pt>
                <c:pt idx="520">
                  <c:v>-0.70555000000000001</c:v>
                </c:pt>
                <c:pt idx="521">
                  <c:v>-0.69832000000000005</c:v>
                </c:pt>
                <c:pt idx="522">
                  <c:v>-0.69569999999999999</c:v>
                </c:pt>
                <c:pt idx="523">
                  <c:v>-0.69447999999999999</c:v>
                </c:pt>
                <c:pt idx="524">
                  <c:v>-0.68725999999999998</c:v>
                </c:pt>
                <c:pt idx="525">
                  <c:v>-0.68396000000000001</c:v>
                </c:pt>
                <c:pt idx="526">
                  <c:v>-0.68384</c:v>
                </c:pt>
                <c:pt idx="527">
                  <c:v>-0.68866000000000005</c:v>
                </c:pt>
                <c:pt idx="528">
                  <c:v>-0.68918999999999997</c:v>
                </c:pt>
                <c:pt idx="529">
                  <c:v>-0.68815000000000004</c:v>
                </c:pt>
                <c:pt idx="530">
                  <c:v>-0.68654999999999999</c:v>
                </c:pt>
                <c:pt idx="531">
                  <c:v>-0.68957999999999997</c:v>
                </c:pt>
                <c:pt idx="532">
                  <c:v>-0.69274000000000002</c:v>
                </c:pt>
                <c:pt idx="533">
                  <c:v>-0.69433999999999996</c:v>
                </c:pt>
                <c:pt idx="534">
                  <c:v>-0.69310000000000005</c:v>
                </c:pt>
                <c:pt idx="535">
                  <c:v>-0.69284000000000001</c:v>
                </c:pt>
                <c:pt idx="536">
                  <c:v>-0.69443999999999995</c:v>
                </c:pt>
                <c:pt idx="537">
                  <c:v>-0.69452000000000003</c:v>
                </c:pt>
                <c:pt idx="538">
                  <c:v>-0.69025999999999998</c:v>
                </c:pt>
                <c:pt idx="539">
                  <c:v>-0.68152000000000001</c:v>
                </c:pt>
                <c:pt idx="540">
                  <c:v>-0.67910999999999999</c:v>
                </c:pt>
                <c:pt idx="541">
                  <c:v>-0.67495000000000005</c:v>
                </c:pt>
                <c:pt idx="542">
                  <c:v>-0.66939000000000004</c:v>
                </c:pt>
                <c:pt idx="543">
                  <c:v>-0.66456999999999999</c:v>
                </c:pt>
                <c:pt idx="544">
                  <c:v>-0.66071999999999997</c:v>
                </c:pt>
                <c:pt idx="545">
                  <c:v>-0.65707000000000004</c:v>
                </c:pt>
                <c:pt idx="546">
                  <c:v>-0.65064</c:v>
                </c:pt>
                <c:pt idx="547">
                  <c:v>-0.63614000000000004</c:v>
                </c:pt>
                <c:pt idx="548">
                  <c:v>-0.61863999999999997</c:v>
                </c:pt>
                <c:pt idx="549">
                  <c:v>-0.60499000000000003</c:v>
                </c:pt>
                <c:pt idx="550">
                  <c:v>-0.59899000000000002</c:v>
                </c:pt>
                <c:pt idx="551">
                  <c:v>-0.59343999999999997</c:v>
                </c:pt>
                <c:pt idx="552">
                  <c:v>-0.58138999999999996</c:v>
                </c:pt>
                <c:pt idx="553">
                  <c:v>-0.57254000000000005</c:v>
                </c:pt>
                <c:pt idx="554">
                  <c:v>-0.56425000000000003</c:v>
                </c:pt>
                <c:pt idx="555">
                  <c:v>-0.55540999999999996</c:v>
                </c:pt>
                <c:pt idx="556">
                  <c:v>-0.53761000000000003</c:v>
                </c:pt>
                <c:pt idx="557">
                  <c:v>-0.51990999999999998</c:v>
                </c:pt>
                <c:pt idx="558">
                  <c:v>-0.50465000000000004</c:v>
                </c:pt>
                <c:pt idx="559">
                  <c:v>-0.49679000000000001</c:v>
                </c:pt>
                <c:pt idx="560">
                  <c:v>-0.48847000000000002</c:v>
                </c:pt>
                <c:pt idx="561">
                  <c:v>-0.47882999999999998</c:v>
                </c:pt>
                <c:pt idx="562">
                  <c:v>-0.47472999999999999</c:v>
                </c:pt>
                <c:pt idx="563">
                  <c:v>-0.47195999999999999</c:v>
                </c:pt>
                <c:pt idx="564">
                  <c:v>-0.46993000000000001</c:v>
                </c:pt>
                <c:pt idx="565">
                  <c:v>-0.45949000000000001</c:v>
                </c:pt>
                <c:pt idx="566">
                  <c:v>-0.44858999999999999</c:v>
                </c:pt>
                <c:pt idx="567">
                  <c:v>-0.43725999999999998</c:v>
                </c:pt>
                <c:pt idx="568">
                  <c:v>-0.42520999999999998</c:v>
                </c:pt>
                <c:pt idx="569">
                  <c:v>-0.41110000000000002</c:v>
                </c:pt>
                <c:pt idx="570">
                  <c:v>-0.39626</c:v>
                </c:pt>
                <c:pt idx="571">
                  <c:v>-0.38340999999999997</c:v>
                </c:pt>
                <c:pt idx="572">
                  <c:v>-0.38129999999999997</c:v>
                </c:pt>
                <c:pt idx="573">
                  <c:v>-0.38181999999999999</c:v>
                </c:pt>
                <c:pt idx="574">
                  <c:v>-0.37619999999999998</c:v>
                </c:pt>
                <c:pt idx="575">
                  <c:v>-0.36749999999999999</c:v>
                </c:pt>
                <c:pt idx="576">
                  <c:v>-0.36002000000000001</c:v>
                </c:pt>
                <c:pt idx="577">
                  <c:v>-0.35760999999999998</c:v>
                </c:pt>
                <c:pt idx="578">
                  <c:v>-0.34787000000000001</c:v>
                </c:pt>
                <c:pt idx="579">
                  <c:v>-0.33605000000000002</c:v>
                </c:pt>
                <c:pt idx="580">
                  <c:v>-0.32319999999999999</c:v>
                </c:pt>
                <c:pt idx="581">
                  <c:v>-0.31392999999999999</c:v>
                </c:pt>
                <c:pt idx="582">
                  <c:v>-0.3034</c:v>
                </c:pt>
                <c:pt idx="583">
                  <c:v>-0.29054999999999997</c:v>
                </c:pt>
                <c:pt idx="584">
                  <c:v>-0.26773000000000002</c:v>
                </c:pt>
                <c:pt idx="585">
                  <c:v>-0.24678</c:v>
                </c:pt>
                <c:pt idx="586">
                  <c:v>-0.22849</c:v>
                </c:pt>
                <c:pt idx="587">
                  <c:v>-0.22045999999999999</c:v>
                </c:pt>
                <c:pt idx="588">
                  <c:v>-0.21067</c:v>
                </c:pt>
                <c:pt idx="589">
                  <c:v>-0.20014000000000001</c:v>
                </c:pt>
                <c:pt idx="590">
                  <c:v>-0.19772999999999999</c:v>
                </c:pt>
                <c:pt idx="591">
                  <c:v>-0.19678999999999999</c:v>
                </c:pt>
                <c:pt idx="592">
                  <c:v>-0.19553000000000001</c:v>
                </c:pt>
                <c:pt idx="593">
                  <c:v>-0.18668999999999999</c:v>
                </c:pt>
                <c:pt idx="594">
                  <c:v>-0.17948</c:v>
                </c:pt>
                <c:pt idx="595">
                  <c:v>-0.17405000000000001</c:v>
                </c:pt>
                <c:pt idx="596">
                  <c:v>-0.17244000000000001</c:v>
                </c:pt>
                <c:pt idx="597">
                  <c:v>-0.17025000000000001</c:v>
                </c:pt>
                <c:pt idx="598">
                  <c:v>-0.16935</c:v>
                </c:pt>
                <c:pt idx="599">
                  <c:v>-0.17255999999999999</c:v>
                </c:pt>
                <c:pt idx="600">
                  <c:v>-0.1777</c:v>
                </c:pt>
                <c:pt idx="601">
                  <c:v>-0.18279000000000001</c:v>
                </c:pt>
                <c:pt idx="602">
                  <c:v>-0.18679999999999999</c:v>
                </c:pt>
                <c:pt idx="603">
                  <c:v>-0.18734999999999999</c:v>
                </c:pt>
                <c:pt idx="604">
                  <c:v>-0.18894</c:v>
                </c:pt>
                <c:pt idx="605">
                  <c:v>-0.19295000000000001</c:v>
                </c:pt>
                <c:pt idx="606">
                  <c:v>-0.18656</c:v>
                </c:pt>
                <c:pt idx="607">
                  <c:v>-0.18043999999999999</c:v>
                </c:pt>
                <c:pt idx="608">
                  <c:v>-0.17562</c:v>
                </c:pt>
                <c:pt idx="609">
                  <c:v>-0.17715</c:v>
                </c:pt>
                <c:pt idx="610">
                  <c:v>-0.17874999999999999</c:v>
                </c:pt>
                <c:pt idx="611">
                  <c:v>-0.18003</c:v>
                </c:pt>
                <c:pt idx="612">
                  <c:v>-0.17521</c:v>
                </c:pt>
                <c:pt idx="613">
                  <c:v>-0.17507</c:v>
                </c:pt>
                <c:pt idx="614">
                  <c:v>-0.17755000000000001</c:v>
                </c:pt>
                <c:pt idx="615">
                  <c:v>-0.17433999999999999</c:v>
                </c:pt>
                <c:pt idx="616">
                  <c:v>-0.17319999999999999</c:v>
                </c:pt>
                <c:pt idx="617">
                  <c:v>-0.1749</c:v>
                </c:pt>
                <c:pt idx="618">
                  <c:v>-0.18454000000000001</c:v>
                </c:pt>
                <c:pt idx="619">
                  <c:v>-0.19361</c:v>
                </c:pt>
                <c:pt idx="620">
                  <c:v>-0.19918</c:v>
                </c:pt>
                <c:pt idx="621">
                  <c:v>-0.19436</c:v>
                </c:pt>
                <c:pt idx="622">
                  <c:v>-0.19572999999999999</c:v>
                </c:pt>
                <c:pt idx="623">
                  <c:v>-0.19724</c:v>
                </c:pt>
                <c:pt idx="624">
                  <c:v>-0.19483</c:v>
                </c:pt>
                <c:pt idx="625">
                  <c:v>-0.18840999999999999</c:v>
                </c:pt>
                <c:pt idx="626">
                  <c:v>-0.18118000000000001</c:v>
                </c:pt>
                <c:pt idx="627">
                  <c:v>-0.17394999999999999</c:v>
                </c:pt>
                <c:pt idx="628">
                  <c:v>-0.17176</c:v>
                </c:pt>
                <c:pt idx="629">
                  <c:v>-0.17119000000000001</c:v>
                </c:pt>
                <c:pt idx="630">
                  <c:v>-0.17199</c:v>
                </c:pt>
                <c:pt idx="631">
                  <c:v>-0.18895999999999999</c:v>
                </c:pt>
                <c:pt idx="632">
                  <c:v>-0.20821000000000001</c:v>
                </c:pt>
                <c:pt idx="633">
                  <c:v>-0.22897999999999999</c:v>
                </c:pt>
                <c:pt idx="634">
                  <c:v>-0.24504000000000001</c:v>
                </c:pt>
                <c:pt idx="635">
                  <c:v>-0.26155</c:v>
                </c:pt>
                <c:pt idx="636">
                  <c:v>-0.27895999999999999</c:v>
                </c:pt>
                <c:pt idx="637">
                  <c:v>-0.30225000000000002</c:v>
                </c:pt>
                <c:pt idx="638">
                  <c:v>-0.31763000000000002</c:v>
                </c:pt>
                <c:pt idx="639">
                  <c:v>-0.33078000000000002</c:v>
                </c:pt>
                <c:pt idx="640">
                  <c:v>-0.35969000000000001</c:v>
                </c:pt>
                <c:pt idx="641">
                  <c:v>-0.39513999999999999</c:v>
                </c:pt>
                <c:pt idx="642">
                  <c:v>-0.43235000000000001</c:v>
                </c:pt>
                <c:pt idx="643">
                  <c:v>-0.46446999999999999</c:v>
                </c:pt>
                <c:pt idx="644">
                  <c:v>-0.49004999999999999</c:v>
                </c:pt>
                <c:pt idx="645">
                  <c:v>-0.51136999999999999</c:v>
                </c:pt>
                <c:pt idx="646">
                  <c:v>-0.52742999999999995</c:v>
                </c:pt>
                <c:pt idx="647">
                  <c:v>-0.53573999999999999</c:v>
                </c:pt>
                <c:pt idx="648">
                  <c:v>-0.54108999999999996</c:v>
                </c:pt>
                <c:pt idx="649">
                  <c:v>-0.54430000000000001</c:v>
                </c:pt>
                <c:pt idx="650">
                  <c:v>-0.55864999999999998</c:v>
                </c:pt>
                <c:pt idx="651">
                  <c:v>-0.57374999999999998</c:v>
                </c:pt>
                <c:pt idx="652">
                  <c:v>-0.58740999999999999</c:v>
                </c:pt>
                <c:pt idx="653">
                  <c:v>-0.59509000000000001</c:v>
                </c:pt>
                <c:pt idx="654">
                  <c:v>-0.60084000000000004</c:v>
                </c:pt>
                <c:pt idx="655">
                  <c:v>-0.60485</c:v>
                </c:pt>
                <c:pt idx="656">
                  <c:v>-0.60568</c:v>
                </c:pt>
                <c:pt idx="657">
                  <c:v>-0.60185999999999995</c:v>
                </c:pt>
                <c:pt idx="658">
                  <c:v>-0.59440000000000004</c:v>
                </c:pt>
                <c:pt idx="659">
                  <c:v>-0.59680999999999995</c:v>
                </c:pt>
                <c:pt idx="660">
                  <c:v>-0.60346</c:v>
                </c:pt>
                <c:pt idx="661">
                  <c:v>-0.61272000000000004</c:v>
                </c:pt>
                <c:pt idx="662">
                  <c:v>-0.61914000000000002</c:v>
                </c:pt>
                <c:pt idx="663">
                  <c:v>-0.62712999999999997</c:v>
                </c:pt>
                <c:pt idx="664">
                  <c:v>-0.63480000000000003</c:v>
                </c:pt>
                <c:pt idx="665">
                  <c:v>-0.63721000000000005</c:v>
                </c:pt>
                <c:pt idx="666">
                  <c:v>-0.62990999999999997</c:v>
                </c:pt>
                <c:pt idx="667">
                  <c:v>-0.62119999999999997</c:v>
                </c:pt>
                <c:pt idx="668">
                  <c:v>-0.62039999999999995</c:v>
                </c:pt>
                <c:pt idx="669">
                  <c:v>-0.61958999999999997</c:v>
                </c:pt>
                <c:pt idx="670">
                  <c:v>-0.61731999999999998</c:v>
                </c:pt>
                <c:pt idx="671">
                  <c:v>-0.61170000000000002</c:v>
                </c:pt>
                <c:pt idx="672">
                  <c:v>-0.60741999999999996</c:v>
                </c:pt>
                <c:pt idx="673">
                  <c:v>-0.60843999999999998</c:v>
                </c:pt>
                <c:pt idx="674">
                  <c:v>-0.61807000000000001</c:v>
                </c:pt>
                <c:pt idx="675">
                  <c:v>-0.61758999999999997</c:v>
                </c:pt>
                <c:pt idx="676">
                  <c:v>-0.61529</c:v>
                </c:pt>
                <c:pt idx="677">
                  <c:v>-0.61207999999999996</c:v>
                </c:pt>
                <c:pt idx="678">
                  <c:v>-0.61195999999999995</c:v>
                </c:pt>
                <c:pt idx="679">
                  <c:v>-0.61355000000000004</c:v>
                </c:pt>
                <c:pt idx="680">
                  <c:v>-0.61680000000000001</c:v>
                </c:pt>
                <c:pt idx="681">
                  <c:v>-0.62161999999999995</c:v>
                </c:pt>
                <c:pt idx="682">
                  <c:v>-0.62866999999999995</c:v>
                </c:pt>
                <c:pt idx="683">
                  <c:v>-0.63729999999999998</c:v>
                </c:pt>
                <c:pt idx="684">
                  <c:v>-0.64371999999999996</c:v>
                </c:pt>
                <c:pt idx="685">
                  <c:v>-0.64417000000000002</c:v>
                </c:pt>
                <c:pt idx="686">
                  <c:v>-0.64217000000000002</c:v>
                </c:pt>
                <c:pt idx="687">
                  <c:v>-0.64698999999999995</c:v>
                </c:pt>
                <c:pt idx="688">
                  <c:v>-0.64742999999999995</c:v>
                </c:pt>
                <c:pt idx="689">
                  <c:v>-0.64548000000000005</c:v>
                </c:pt>
                <c:pt idx="690">
                  <c:v>-0.64227000000000001</c:v>
                </c:pt>
                <c:pt idx="691">
                  <c:v>-0.63905000000000001</c:v>
                </c:pt>
                <c:pt idx="692">
                  <c:v>-0.63583999999999996</c:v>
                </c:pt>
                <c:pt idx="693">
                  <c:v>-0.63263000000000003</c:v>
                </c:pt>
                <c:pt idx="694">
                  <c:v>-0.62682000000000004</c:v>
                </c:pt>
                <c:pt idx="695">
                  <c:v>-0.62285000000000001</c:v>
                </c:pt>
                <c:pt idx="696">
                  <c:v>-0.62365000000000004</c:v>
                </c:pt>
                <c:pt idx="697">
                  <c:v>-0.61606000000000005</c:v>
                </c:pt>
                <c:pt idx="698">
                  <c:v>-0.60658000000000001</c:v>
                </c:pt>
                <c:pt idx="699">
                  <c:v>-0.59614</c:v>
                </c:pt>
                <c:pt idx="700">
                  <c:v>-0.59094999999999998</c:v>
                </c:pt>
                <c:pt idx="701">
                  <c:v>-0.58799999999999997</c:v>
                </c:pt>
                <c:pt idx="702">
                  <c:v>-0.58720000000000006</c:v>
                </c:pt>
                <c:pt idx="703">
                  <c:v>-0.58799000000000001</c:v>
                </c:pt>
                <c:pt idx="704">
                  <c:v>-0.59048999999999996</c:v>
                </c:pt>
                <c:pt idx="705">
                  <c:v>-0.59436</c:v>
                </c:pt>
                <c:pt idx="706">
                  <c:v>-0.59597</c:v>
                </c:pt>
                <c:pt idx="707">
                  <c:v>-0.59377999999999997</c:v>
                </c:pt>
                <c:pt idx="708">
                  <c:v>-0.58945000000000003</c:v>
                </c:pt>
                <c:pt idx="709">
                  <c:v>-0.58865000000000001</c:v>
                </c:pt>
                <c:pt idx="710">
                  <c:v>-0.57998000000000005</c:v>
                </c:pt>
                <c:pt idx="711">
                  <c:v>-0.56594999999999995</c:v>
                </c:pt>
                <c:pt idx="712">
                  <c:v>-0.54666999999999999</c:v>
                </c:pt>
                <c:pt idx="713">
                  <c:v>-0.52739999999999998</c:v>
                </c:pt>
                <c:pt idx="714">
                  <c:v>-0.50812000000000002</c:v>
                </c:pt>
                <c:pt idx="715">
                  <c:v>-0.48885000000000001</c:v>
                </c:pt>
                <c:pt idx="716">
                  <c:v>-0.45519999999999999</c:v>
                </c:pt>
                <c:pt idx="717">
                  <c:v>-0.41421999999999998</c:v>
                </c:pt>
                <c:pt idx="718">
                  <c:v>-0.36603000000000002</c:v>
                </c:pt>
                <c:pt idx="719">
                  <c:v>-0.31311</c:v>
                </c:pt>
                <c:pt idx="720">
                  <c:v>-0.24973000000000001</c:v>
                </c:pt>
                <c:pt idx="721">
                  <c:v>-0.17022000000000001</c:v>
                </c:pt>
                <c:pt idx="722">
                  <c:v>-8.6361999999999994E-2</c:v>
                </c:pt>
                <c:pt idx="723">
                  <c:v>-3.4350000000000001E-3</c:v>
                </c:pt>
                <c:pt idx="724">
                  <c:v>7.7678999999999998E-2</c:v>
                </c:pt>
                <c:pt idx="725">
                  <c:v>0.17354</c:v>
                </c:pt>
                <c:pt idx="726">
                  <c:v>0.27351999999999999</c:v>
                </c:pt>
                <c:pt idx="727">
                  <c:v>0.37702000000000002</c:v>
                </c:pt>
                <c:pt idx="728">
                  <c:v>0.47741</c:v>
                </c:pt>
                <c:pt idx="729">
                  <c:v>0.59536</c:v>
                </c:pt>
                <c:pt idx="730">
                  <c:v>0.73024999999999995</c:v>
                </c:pt>
                <c:pt idx="731">
                  <c:v>0.89649999999999996</c:v>
                </c:pt>
                <c:pt idx="732">
                  <c:v>1.0848</c:v>
                </c:pt>
                <c:pt idx="733">
                  <c:v>1.2931999999999999</c:v>
                </c:pt>
                <c:pt idx="734">
                  <c:v>1.5388999999999999</c:v>
                </c:pt>
                <c:pt idx="735">
                  <c:v>1.788</c:v>
                </c:pt>
                <c:pt idx="736">
                  <c:v>2.0339999999999998</c:v>
                </c:pt>
                <c:pt idx="737">
                  <c:v>2.2637</c:v>
                </c:pt>
                <c:pt idx="738">
                  <c:v>2.4748000000000001</c:v>
                </c:pt>
                <c:pt idx="739">
                  <c:v>2.6627000000000001</c:v>
                </c:pt>
                <c:pt idx="740">
                  <c:v>2.8071999999999999</c:v>
                </c:pt>
                <c:pt idx="741">
                  <c:v>2.9035000000000002</c:v>
                </c:pt>
                <c:pt idx="742">
                  <c:v>2.9801000000000002</c:v>
                </c:pt>
                <c:pt idx="743">
                  <c:v>3.0402999999999998</c:v>
                </c:pt>
                <c:pt idx="744">
                  <c:v>3.0964</c:v>
                </c:pt>
                <c:pt idx="745">
                  <c:v>3.1396999999999999</c:v>
                </c:pt>
                <c:pt idx="746">
                  <c:v>3.1654</c:v>
                </c:pt>
                <c:pt idx="747">
                  <c:v>3.1181000000000001</c:v>
                </c:pt>
                <c:pt idx="748">
                  <c:v>3.0350000000000001</c:v>
                </c:pt>
                <c:pt idx="749">
                  <c:v>2.9169999999999998</c:v>
                </c:pt>
              </c:numCache>
            </c:numRef>
          </c:val>
          <c:smooth val="0"/>
          <c:extLst>
            <c:ext xmlns:c16="http://schemas.microsoft.com/office/drawing/2014/chart" uri="{C3380CC4-5D6E-409C-BE32-E72D297353CC}">
              <c16:uniqueId val="{00000000-9294-49BA-A8A0-B9E8435618C5}"/>
            </c:ext>
          </c:extLst>
        </c:ser>
        <c:ser>
          <c:idx val="2"/>
          <c:order val="1"/>
          <c:spPr>
            <a:ln w="12700" cap="rnd">
              <a:solidFill>
                <a:schemeClr val="tx1"/>
              </a:solidFill>
              <a:round/>
            </a:ln>
            <a:effectLst/>
          </c:spPr>
          <c:marker>
            <c:symbol val="none"/>
          </c:marker>
          <c:val>
            <c:numRef>
              <c:f>Sheet2!$H$5:$H$754</c:f>
              <c:numCache>
                <c:formatCode>General</c:formatCode>
                <c:ptCount val="750"/>
                <c:pt idx="0">
                  <c:v>1.6076854837206025</c:v>
                </c:pt>
                <c:pt idx="1">
                  <c:v>1.3643844629402635</c:v>
                </c:pt>
                <c:pt idx="2">
                  <c:v>1.2421332132234131</c:v>
                </c:pt>
                <c:pt idx="3">
                  <c:v>1.0636961049948761</c:v>
                </c:pt>
                <c:pt idx="4">
                  <c:v>0.85504674840044248</c:v>
                </c:pt>
                <c:pt idx="5">
                  <c:v>0.75335130057810673</c:v>
                </c:pt>
                <c:pt idx="6">
                  <c:v>0.67256221871360555</c:v>
                </c:pt>
                <c:pt idx="7">
                  <c:v>0.61455980096473251</c:v>
                </c:pt>
                <c:pt idx="8">
                  <c:v>0.62609654559390404</c:v>
                </c:pt>
                <c:pt idx="9">
                  <c:v>0.65353615091356343</c:v>
                </c:pt>
                <c:pt idx="10">
                  <c:v>0.58928731894558073</c:v>
                </c:pt>
                <c:pt idx="11">
                  <c:v>0.41961431229997792</c:v>
                </c:pt>
                <c:pt idx="12">
                  <c:v>0.18068896841904664</c:v>
                </c:pt>
                <c:pt idx="13">
                  <c:v>-2.7197756165372455E-3</c:v>
                </c:pt>
                <c:pt idx="14">
                  <c:v>-0.21669133208133379</c:v>
                </c:pt>
                <c:pt idx="15">
                  <c:v>-0.26411308901008307</c:v>
                </c:pt>
                <c:pt idx="16">
                  <c:v>-0.26972211402316087</c:v>
                </c:pt>
                <c:pt idx="17">
                  <c:v>-0.35831921366154845</c:v>
                </c:pt>
                <c:pt idx="18">
                  <c:v>-0.40322328322647211</c:v>
                </c:pt>
                <c:pt idx="19">
                  <c:v>-0.40322328322647211</c:v>
                </c:pt>
                <c:pt idx="20">
                  <c:v>-0.43066288854613138</c:v>
                </c:pt>
                <c:pt idx="21">
                  <c:v>-0.48088915798141901</c:v>
                </c:pt>
                <c:pt idx="22">
                  <c:v>-0.52767352570413517</c:v>
                </c:pt>
                <c:pt idx="23">
                  <c:v>-0.61939383245207824</c:v>
                </c:pt>
                <c:pt idx="24">
                  <c:v>-0.70607876447237117</c:v>
                </c:pt>
                <c:pt idx="25">
                  <c:v>-0.7366734463618867</c:v>
                </c:pt>
                <c:pt idx="26">
                  <c:v>-0.94876470466888541</c:v>
                </c:pt>
                <c:pt idx="27">
                  <c:v>-0.9705952849754711</c:v>
                </c:pt>
                <c:pt idx="28">
                  <c:v>-0.84738795144956347</c:v>
                </c:pt>
                <c:pt idx="29">
                  <c:v>-0.76006563022324491</c:v>
                </c:pt>
                <c:pt idx="30">
                  <c:v>-0.81306454270476447</c:v>
                </c:pt>
                <c:pt idx="31">
                  <c:v>-0.88668299600141354</c:v>
                </c:pt>
                <c:pt idx="32">
                  <c:v>-0.94407989400455561</c:v>
                </c:pt>
                <c:pt idx="33">
                  <c:v>-1.0039626099112231</c:v>
                </c:pt>
                <c:pt idx="34">
                  <c:v>-1.0273547937725751</c:v>
                </c:pt>
                <c:pt idx="35">
                  <c:v>-1.1240467363275672</c:v>
                </c:pt>
                <c:pt idx="36">
                  <c:v>-1.2419637394434044</c:v>
                </c:pt>
                <c:pt idx="37">
                  <c:v>-1.3030893643018298</c:v>
                </c:pt>
                <c:pt idx="38">
                  <c:v>-1.2444495573469301</c:v>
                </c:pt>
                <c:pt idx="39">
                  <c:v>-1.2104448432051504</c:v>
                </c:pt>
                <c:pt idx="40">
                  <c:v>-1.1555656325658317</c:v>
                </c:pt>
                <c:pt idx="41">
                  <c:v>-1.0944400077073959</c:v>
                </c:pt>
                <c:pt idx="42">
                  <c:v>-1.0145751401916405</c:v>
                </c:pt>
                <c:pt idx="43">
                  <c:v>-0.89104911206272419</c:v>
                </c:pt>
                <c:pt idx="44">
                  <c:v>-0.84302183538825259</c:v>
                </c:pt>
                <c:pt idx="45">
                  <c:v>-0.97588561538553109</c:v>
                </c:pt>
                <c:pt idx="46">
                  <c:v>-1.1524424254562677</c:v>
                </c:pt>
                <c:pt idx="47">
                  <c:v>-1.1901758664533413</c:v>
                </c:pt>
                <c:pt idx="48">
                  <c:v>-1.0984874291656981</c:v>
                </c:pt>
                <c:pt idx="49">
                  <c:v>-1.0067671224177572</c:v>
                </c:pt>
                <c:pt idx="50">
                  <c:v>-0.94471728321058301</c:v>
                </c:pt>
                <c:pt idx="51">
                  <c:v>-1.0445324328751286</c:v>
                </c:pt>
                <c:pt idx="52">
                  <c:v>-1.1427859789848973</c:v>
                </c:pt>
                <c:pt idx="53">
                  <c:v>-1.1708311040502812</c:v>
                </c:pt>
                <c:pt idx="54">
                  <c:v>-1.1524424254562677</c:v>
                </c:pt>
                <c:pt idx="55">
                  <c:v>-1.1686639807497747</c:v>
                </c:pt>
                <c:pt idx="56">
                  <c:v>-1.2553807822303664</c:v>
                </c:pt>
                <c:pt idx="57">
                  <c:v>-1.2778168822826821</c:v>
                </c:pt>
                <c:pt idx="58">
                  <c:v>-1.1016106362752514</c:v>
                </c:pt>
                <c:pt idx="59">
                  <c:v>-0.94876470466888541</c:v>
                </c:pt>
                <c:pt idx="60">
                  <c:v>-0.80528839439117905</c:v>
                </c:pt>
                <c:pt idx="61">
                  <c:v>-0.83585120682039715</c:v>
                </c:pt>
                <c:pt idx="62">
                  <c:v>-0.83709411577215453</c:v>
                </c:pt>
                <c:pt idx="63">
                  <c:v>-1.0227018525685427</c:v>
                </c:pt>
                <c:pt idx="64">
                  <c:v>-1.1655407736402215</c:v>
                </c:pt>
                <c:pt idx="65">
                  <c:v>-1.22510479494387</c:v>
                </c:pt>
                <c:pt idx="66">
                  <c:v>-1.2194957699307911</c:v>
                </c:pt>
                <c:pt idx="67">
                  <c:v>-1.1278073326431479</c:v>
                </c:pt>
                <c:pt idx="68">
                  <c:v>-1.0498227632851882</c:v>
                </c:pt>
                <c:pt idx="69">
                  <c:v>-1.0997303381174663</c:v>
                </c:pt>
                <c:pt idx="70">
                  <c:v>-1.1708311040502812</c:v>
                </c:pt>
                <c:pt idx="71">
                  <c:v>-1.1627362611336873</c:v>
                </c:pt>
                <c:pt idx="72">
                  <c:v>-1.1065822720823029</c:v>
                </c:pt>
                <c:pt idx="73">
                  <c:v>-1.1677397664010256</c:v>
                </c:pt>
                <c:pt idx="74">
                  <c:v>-1.0548262685525374</c:v>
                </c:pt>
                <c:pt idx="75">
                  <c:v>-1.0111332384790788</c:v>
                </c:pt>
                <c:pt idx="76">
                  <c:v>-1.0039626099112231</c:v>
                </c:pt>
                <c:pt idx="77">
                  <c:v>-0.96278726720157737</c:v>
                </c:pt>
                <c:pt idx="78">
                  <c:v>-0.86609532464659589</c:v>
                </c:pt>
                <c:pt idx="79">
                  <c:v>-0.75882272127148309</c:v>
                </c:pt>
                <c:pt idx="80">
                  <c:v>-0.74008347861415524</c:v>
                </c:pt>
                <c:pt idx="81">
                  <c:v>-0.85988077988778699</c:v>
                </c:pt>
                <c:pt idx="82">
                  <c:v>-1.0236260669172919</c:v>
                </c:pt>
                <c:pt idx="83">
                  <c:v>-1.104096454178777</c:v>
                </c:pt>
                <c:pt idx="84">
                  <c:v>-1.104096454178777</c:v>
                </c:pt>
                <c:pt idx="85">
                  <c:v>-1.104096454178777</c:v>
                </c:pt>
                <c:pt idx="86">
                  <c:v>-1.0180170419042129</c:v>
                </c:pt>
                <c:pt idx="87">
                  <c:v>-1.0298724811363984</c:v>
                </c:pt>
                <c:pt idx="88">
                  <c:v>-1.037361804307273</c:v>
                </c:pt>
                <c:pt idx="89">
                  <c:v>-0.99679198134336788</c:v>
                </c:pt>
                <c:pt idx="90">
                  <c:v>-0.9705952849754711</c:v>
                </c:pt>
                <c:pt idx="91">
                  <c:v>-0.9412753814980106</c:v>
                </c:pt>
                <c:pt idx="92">
                  <c:v>-0.90386063510395642</c:v>
                </c:pt>
                <c:pt idx="93">
                  <c:v>-0.90386063510395642</c:v>
                </c:pt>
                <c:pt idx="94">
                  <c:v>-0.91007517986276532</c:v>
                </c:pt>
                <c:pt idx="95">
                  <c:v>-0.92349222264973796</c:v>
                </c:pt>
                <c:pt idx="96">
                  <c:v>-0.80372679083640253</c:v>
                </c:pt>
                <c:pt idx="97">
                  <c:v>-0.80372679083640253</c:v>
                </c:pt>
                <c:pt idx="98">
                  <c:v>-0.7753311017077007</c:v>
                </c:pt>
                <c:pt idx="99">
                  <c:v>-0.92381091725274644</c:v>
                </c:pt>
                <c:pt idx="100">
                  <c:v>-1.0161367437464173</c:v>
                </c:pt>
                <c:pt idx="101">
                  <c:v>-0.95749693679151759</c:v>
                </c:pt>
                <c:pt idx="102">
                  <c:v>-0.78374463922731508</c:v>
                </c:pt>
                <c:pt idx="103">
                  <c:v>-0.64154310736167441</c:v>
                </c:pt>
                <c:pt idx="104">
                  <c:v>-0.59192235767211798</c:v>
                </c:pt>
                <c:pt idx="105">
                  <c:v>-0.55262731312027213</c:v>
                </c:pt>
                <c:pt idx="106">
                  <c:v>-0.50928484711012501</c:v>
                </c:pt>
                <c:pt idx="107">
                  <c:v>-0.53672445242978428</c:v>
                </c:pt>
                <c:pt idx="108">
                  <c:v>-0.53640575782676847</c:v>
                </c:pt>
                <c:pt idx="109">
                  <c:v>-0.50584294539755481</c:v>
                </c:pt>
                <c:pt idx="110">
                  <c:v>-0.44720313844265108</c:v>
                </c:pt>
                <c:pt idx="111">
                  <c:v>-0.53764866677852918</c:v>
                </c:pt>
                <c:pt idx="112">
                  <c:v>-0.68239975546829812</c:v>
                </c:pt>
                <c:pt idx="113">
                  <c:v>-0.73696027150460086</c:v>
                </c:pt>
                <c:pt idx="114">
                  <c:v>-0.65276115738783136</c:v>
                </c:pt>
                <c:pt idx="115">
                  <c:v>-0.54201478283984628</c:v>
                </c:pt>
                <c:pt idx="116">
                  <c:v>-0.49210720800757474</c:v>
                </c:pt>
                <c:pt idx="117">
                  <c:v>-0.48681687759751274</c:v>
                </c:pt>
                <c:pt idx="118">
                  <c:v>-0.54794250245593901</c:v>
                </c:pt>
                <c:pt idx="119">
                  <c:v>-0.6090999967746682</c:v>
                </c:pt>
                <c:pt idx="120">
                  <c:v>-0.67022562163309574</c:v>
                </c:pt>
                <c:pt idx="121">
                  <c:v>-0.6090999967746682</c:v>
                </c:pt>
                <c:pt idx="122">
                  <c:v>-0.52018420253326481</c:v>
                </c:pt>
                <c:pt idx="123">
                  <c:v>-0.40354197782948803</c:v>
                </c:pt>
                <c:pt idx="124">
                  <c:v>-0.34770668338112259</c:v>
                </c:pt>
                <c:pt idx="125">
                  <c:v>-0.35580152629772394</c:v>
                </c:pt>
                <c:pt idx="126">
                  <c:v>-0.40290458862345618</c:v>
                </c:pt>
                <c:pt idx="127">
                  <c:v>-0.40915100284256584</c:v>
                </c:pt>
                <c:pt idx="128">
                  <c:v>-0.33709415310069685</c:v>
                </c:pt>
                <c:pt idx="129">
                  <c:v>-0.3264816228202721</c:v>
                </c:pt>
                <c:pt idx="130">
                  <c:v>-0.49803492762366747</c:v>
                </c:pt>
                <c:pt idx="131">
                  <c:v>-0.45249346885271297</c:v>
                </c:pt>
                <c:pt idx="132">
                  <c:v>-0.23852191238791537</c:v>
                </c:pt>
                <c:pt idx="133">
                  <c:v>-0.11531457886201396</c:v>
                </c:pt>
                <c:pt idx="134">
                  <c:v>-0.240083515942693</c:v>
                </c:pt>
                <c:pt idx="135">
                  <c:v>-0.34365926192282242</c:v>
                </c:pt>
                <c:pt idx="136">
                  <c:v>-0.39168653859730046</c:v>
                </c:pt>
                <c:pt idx="137">
                  <c:v>-0.36517114762638797</c:v>
                </c:pt>
                <c:pt idx="138">
                  <c:v>-0.2391593015939471</c:v>
                </c:pt>
                <c:pt idx="139">
                  <c:v>-9.6001685919256785E-2</c:v>
                </c:pt>
                <c:pt idx="140">
                  <c:v>-4.6699630832715111E-2</c:v>
                </c:pt>
                <c:pt idx="141">
                  <c:v>-8.5070461035816225E-2</c:v>
                </c:pt>
                <c:pt idx="142">
                  <c:v>-0.15620309642893837</c:v>
                </c:pt>
                <c:pt idx="143">
                  <c:v>-0.27192110678396936</c:v>
                </c:pt>
                <c:pt idx="144">
                  <c:v>-0.30248391921318291</c:v>
                </c:pt>
                <c:pt idx="145">
                  <c:v>-0.24320672305224739</c:v>
                </c:pt>
                <c:pt idx="146">
                  <c:v>-0.18208109819381996</c:v>
                </c:pt>
                <c:pt idx="147">
                  <c:v>-0.21825293563611153</c:v>
                </c:pt>
                <c:pt idx="148">
                  <c:v>-0.32243420136197082</c:v>
                </c:pt>
                <c:pt idx="149">
                  <c:v>-0.44471732053912755</c:v>
                </c:pt>
                <c:pt idx="150">
                  <c:v>-0.50335712749403116</c:v>
                </c:pt>
                <c:pt idx="151">
                  <c:v>-0.47716043112613366</c:v>
                </c:pt>
                <c:pt idx="152">
                  <c:v>-0.40570910112999564</c:v>
                </c:pt>
                <c:pt idx="153">
                  <c:v>-0.32150998701322503</c:v>
                </c:pt>
                <c:pt idx="154">
                  <c:v>-0.26503730335882886</c:v>
                </c:pt>
                <c:pt idx="155">
                  <c:v>-0.23635478908740765</c:v>
                </c:pt>
                <c:pt idx="156">
                  <c:v>-0.23635478908740765</c:v>
                </c:pt>
                <c:pt idx="157">
                  <c:v>-0.20671619100693989</c:v>
                </c:pt>
                <c:pt idx="158">
                  <c:v>-0.12251707689017033</c:v>
                </c:pt>
                <c:pt idx="159">
                  <c:v>-0.1749104696259644</c:v>
                </c:pt>
                <c:pt idx="160">
                  <c:v>-0.24540571581305687</c:v>
                </c:pt>
                <c:pt idx="161">
                  <c:v>-0.2513334354291496</c:v>
                </c:pt>
                <c:pt idx="162">
                  <c:v>-0.15837021972944598</c:v>
                </c:pt>
                <c:pt idx="163">
                  <c:v>-3.1115464745243349E-2</c:v>
                </c:pt>
                <c:pt idx="164">
                  <c:v>4.0622690393609828E-2</c:v>
                </c:pt>
                <c:pt idx="165">
                  <c:v>5.6844245687112355E-2</c:v>
                </c:pt>
                <c:pt idx="166">
                  <c:v>2.1915317196582629E-2</c:v>
                </c:pt>
                <c:pt idx="167">
                  <c:v>-3.7648704107067055E-2</c:v>
                </c:pt>
                <c:pt idx="168">
                  <c:v>-6.8243385996582639E-2</c:v>
                </c:pt>
                <c:pt idx="169">
                  <c:v>-4.0166391470891405E-2</c:v>
                </c:pt>
                <c:pt idx="170">
                  <c:v>4.3427202900148204E-2</c:v>
                </c:pt>
                <c:pt idx="171">
                  <c:v>0.13514750964809114</c:v>
                </c:pt>
                <c:pt idx="172">
                  <c:v>0.24774231289356649</c:v>
                </c:pt>
                <c:pt idx="173">
                  <c:v>0.31575174117713461</c:v>
                </c:pt>
                <c:pt idx="174">
                  <c:v>0.31575174117713461</c:v>
                </c:pt>
                <c:pt idx="175">
                  <c:v>0.31011084670375527</c:v>
                </c:pt>
                <c:pt idx="176">
                  <c:v>0.32136076619021237</c:v>
                </c:pt>
                <c:pt idx="177">
                  <c:v>0.28391415033585793</c:v>
                </c:pt>
                <c:pt idx="178">
                  <c:v>0.22683594693573106</c:v>
                </c:pt>
                <c:pt idx="179">
                  <c:v>0.20127663977386509</c:v>
                </c:pt>
                <c:pt idx="180">
                  <c:v>0.29296507706150621</c:v>
                </c:pt>
                <c:pt idx="181">
                  <c:v>0.3266510966002743</c:v>
                </c:pt>
                <c:pt idx="182">
                  <c:v>0.35721390902948802</c:v>
                </c:pt>
                <c:pt idx="183">
                  <c:v>0.41116890532005979</c:v>
                </c:pt>
                <c:pt idx="184">
                  <c:v>0.41056338557432986</c:v>
                </c:pt>
                <c:pt idx="185">
                  <c:v>0.38000057314511659</c:v>
                </c:pt>
                <c:pt idx="186">
                  <c:v>0.36438453759734324</c:v>
                </c:pt>
                <c:pt idx="187">
                  <c:v>0.34006813938723879</c:v>
                </c:pt>
                <c:pt idx="188">
                  <c:v>0.29764988772583811</c:v>
                </c:pt>
                <c:pt idx="189">
                  <c:v>0.31728147527161032</c:v>
                </c:pt>
                <c:pt idx="190">
                  <c:v>0.39778373199339717</c:v>
                </c:pt>
                <c:pt idx="191">
                  <c:v>0.39682764818434996</c:v>
                </c:pt>
                <c:pt idx="192">
                  <c:v>0.36626483575513619</c:v>
                </c:pt>
                <c:pt idx="193">
                  <c:v>0.4791783336036276</c:v>
                </c:pt>
                <c:pt idx="194">
                  <c:v>0.4978857068006548</c:v>
                </c:pt>
                <c:pt idx="195">
                  <c:v>0.45173872828396933</c:v>
                </c:pt>
                <c:pt idx="196">
                  <c:v>0.41088208017734579</c:v>
                </c:pt>
                <c:pt idx="197">
                  <c:v>0.38028739828783076</c:v>
                </c:pt>
                <c:pt idx="198">
                  <c:v>0.36438453759734324</c:v>
                </c:pt>
                <c:pt idx="199">
                  <c:v>0.38809541606171749</c:v>
                </c:pt>
                <c:pt idx="200">
                  <c:v>0.43115105692914957</c:v>
                </c:pt>
                <c:pt idx="201">
                  <c:v>0.43115105692914957</c:v>
                </c:pt>
                <c:pt idx="202">
                  <c:v>0.44144489260655945</c:v>
                </c:pt>
                <c:pt idx="203">
                  <c:v>0.53189042094243866</c:v>
                </c:pt>
                <c:pt idx="204">
                  <c:v>0.56245323337165232</c:v>
                </c:pt>
                <c:pt idx="205">
                  <c:v>0.5078608478750487</c:v>
                </c:pt>
                <c:pt idx="206">
                  <c:v>0.44673522301662139</c:v>
                </c:pt>
                <c:pt idx="207">
                  <c:v>0.43115105692914957</c:v>
                </c:pt>
                <c:pt idx="208">
                  <c:v>0.41116890532005979</c:v>
                </c:pt>
                <c:pt idx="209">
                  <c:v>0.39778373199339717</c:v>
                </c:pt>
                <c:pt idx="210">
                  <c:v>0.32604557685454449</c:v>
                </c:pt>
                <c:pt idx="211">
                  <c:v>0.19627313450651751</c:v>
                </c:pt>
                <c:pt idx="212">
                  <c:v>0.1220491614641418</c:v>
                </c:pt>
                <c:pt idx="213">
                  <c:v>0.12702079727118779</c:v>
                </c:pt>
                <c:pt idx="214">
                  <c:v>0.27986672887755754</c:v>
                </c:pt>
                <c:pt idx="215">
                  <c:v>0.43175657667487954</c:v>
                </c:pt>
                <c:pt idx="216">
                  <c:v>0.49291407099360773</c:v>
                </c:pt>
                <c:pt idx="217">
                  <c:v>0.35753260363250389</c:v>
                </c:pt>
                <c:pt idx="218">
                  <c:v>0.17944605946728487</c:v>
                </c:pt>
                <c:pt idx="219">
                  <c:v>0.13078139358677504</c:v>
                </c:pt>
                <c:pt idx="220">
                  <c:v>0.2093714826904664</c:v>
                </c:pt>
                <c:pt idx="221">
                  <c:v>0.33165460186762225</c:v>
                </c:pt>
                <c:pt idx="222">
                  <c:v>0.45390585158447583</c:v>
                </c:pt>
                <c:pt idx="223">
                  <c:v>0.55372100124902013</c:v>
                </c:pt>
                <c:pt idx="224">
                  <c:v>0.58960601354859665</c:v>
                </c:pt>
                <c:pt idx="225">
                  <c:v>0.55340230664600432</c:v>
                </c:pt>
                <c:pt idx="226">
                  <c:v>0.48386314426795962</c:v>
                </c:pt>
                <c:pt idx="227">
                  <c:v>0.33101721266159073</c:v>
                </c:pt>
                <c:pt idx="228">
                  <c:v>0.17817128105522123</c:v>
                </c:pt>
                <c:pt idx="229">
                  <c:v>0.19190701844520131</c:v>
                </c:pt>
                <c:pt idx="230">
                  <c:v>0.27237740570668661</c:v>
                </c:pt>
                <c:pt idx="231">
                  <c:v>0.29764988772583811</c:v>
                </c:pt>
                <c:pt idx="232">
                  <c:v>0.27830512532278029</c:v>
                </c:pt>
                <c:pt idx="233">
                  <c:v>0.28079094322630316</c:v>
                </c:pt>
                <c:pt idx="234">
                  <c:v>0.31138562511581847</c:v>
                </c:pt>
                <c:pt idx="235">
                  <c:v>0.36377901785161304</c:v>
                </c:pt>
                <c:pt idx="236">
                  <c:v>0.43115105692914957</c:v>
                </c:pt>
                <c:pt idx="237">
                  <c:v>0.4258288570587857</c:v>
                </c:pt>
                <c:pt idx="238">
                  <c:v>0.40026954989691998</c:v>
                </c:pt>
                <c:pt idx="239">
                  <c:v>0.43083236232613364</c:v>
                </c:pt>
                <c:pt idx="240">
                  <c:v>0.34038683399025471</c:v>
                </c:pt>
                <c:pt idx="241">
                  <c:v>0.27613800202227284</c:v>
                </c:pt>
                <c:pt idx="242">
                  <c:v>0.21498050770354404</c:v>
                </c:pt>
                <c:pt idx="243">
                  <c:v>0.13202430253853575</c:v>
                </c:pt>
                <c:pt idx="244">
                  <c:v>0.13546620425110703</c:v>
                </c:pt>
                <c:pt idx="245">
                  <c:v>0.21281338440303674</c:v>
                </c:pt>
                <c:pt idx="246">
                  <c:v>0.26428256279008572</c:v>
                </c:pt>
                <c:pt idx="247">
                  <c:v>0.28547575389063523</c:v>
                </c:pt>
                <c:pt idx="248">
                  <c:v>0.34660137874906233</c:v>
                </c:pt>
                <c:pt idx="249">
                  <c:v>0.3927802267260494</c:v>
                </c:pt>
                <c:pt idx="250">
                  <c:v>0.366583530358152</c:v>
                </c:pt>
                <c:pt idx="251">
                  <c:v>0.39714634278736577</c:v>
                </c:pt>
                <c:pt idx="252">
                  <c:v>0.48759187112324487</c:v>
                </c:pt>
                <c:pt idx="253">
                  <c:v>0.57931217787118672</c:v>
                </c:pt>
                <c:pt idx="254">
                  <c:v>0.62233594927831792</c:v>
                </c:pt>
                <c:pt idx="255">
                  <c:v>0.67444251687139811</c:v>
                </c:pt>
                <c:pt idx="256">
                  <c:v>0.73556814172982543</c:v>
                </c:pt>
                <c:pt idx="257">
                  <c:v>0.7807909058977649</c:v>
                </c:pt>
                <c:pt idx="258">
                  <c:v>0.82448393597122882</c:v>
                </c:pt>
                <c:pt idx="259">
                  <c:v>0.88560956082965614</c:v>
                </c:pt>
                <c:pt idx="260">
                  <c:v>0.91680976246490165</c:v>
                </c:pt>
                <c:pt idx="261">
                  <c:v>0.86033707881050447</c:v>
                </c:pt>
                <c:pt idx="262">
                  <c:v>0.83726358955216229</c:v>
                </c:pt>
                <c:pt idx="263">
                  <c:v>0.92895202683980327</c:v>
                </c:pt>
                <c:pt idx="264">
                  <c:v>1.1391948564493155</c:v>
                </c:pt>
                <c:pt idx="265">
                  <c:v>1.2726960256526267</c:v>
                </c:pt>
                <c:pt idx="266">
                  <c:v>1.2988927220205244</c:v>
                </c:pt>
                <c:pt idx="267">
                  <c:v>1.3837292253433238</c:v>
                </c:pt>
                <c:pt idx="268">
                  <c:v>1.5060123445204825</c:v>
                </c:pt>
                <c:pt idx="269">
                  <c:v>1.5814856004066804</c:v>
                </c:pt>
                <c:pt idx="270">
                  <c:v>1.6632052705119849</c:v>
                </c:pt>
                <c:pt idx="271">
                  <c:v>1.8060633132598378</c:v>
                </c:pt>
                <c:pt idx="272">
                  <c:v>1.8924614201374212</c:v>
                </c:pt>
                <c:pt idx="273">
                  <c:v>1.8662615368234885</c:v>
                </c:pt>
                <c:pt idx="274">
                  <c:v>1.8709399735957568</c:v>
                </c:pt>
                <c:pt idx="275">
                  <c:v>1.9626443456135485</c:v>
                </c:pt>
                <c:pt idx="276">
                  <c:v>1.995705723730405</c:v>
                </c:pt>
                <c:pt idx="277">
                  <c:v>2.0262749100516846</c:v>
                </c:pt>
                <c:pt idx="278">
                  <c:v>2.0094319002822987</c:v>
                </c:pt>
                <c:pt idx="279">
                  <c:v>1.97886271396103</c:v>
                </c:pt>
                <c:pt idx="280">
                  <c:v>1.9663858202529552</c:v>
                </c:pt>
                <c:pt idx="281">
                  <c:v>2.0275210059494779</c:v>
                </c:pt>
                <c:pt idx="282">
                  <c:v>2.1248375899263747</c:v>
                </c:pt>
                <c:pt idx="283">
                  <c:v>2.1666343871118992</c:v>
                </c:pt>
                <c:pt idx="284">
                  <c:v>2.1803701245018803</c:v>
                </c:pt>
                <c:pt idx="285">
                  <c:v>2.2495905922768995</c:v>
                </c:pt>
                <c:pt idx="286">
                  <c:v>2.3693878935505324</c:v>
                </c:pt>
                <c:pt idx="287">
                  <c:v>2.4305135184089681</c:v>
                </c:pt>
                <c:pt idx="288">
                  <c:v>2.5206722216021324</c:v>
                </c:pt>
                <c:pt idx="289">
                  <c:v>2.6385573552576611</c:v>
                </c:pt>
                <c:pt idx="290">
                  <c:v>2.6906639228507436</c:v>
                </c:pt>
                <c:pt idx="291">
                  <c:v>2.7006390639251441</c:v>
                </c:pt>
                <c:pt idx="292">
                  <c:v>2.7895229887062425</c:v>
                </c:pt>
                <c:pt idx="293">
                  <c:v>2.9423689203126084</c:v>
                </c:pt>
                <c:pt idx="294">
                  <c:v>3.1317053839642899</c:v>
                </c:pt>
                <c:pt idx="295">
                  <c:v>3.3481627583326072</c:v>
                </c:pt>
                <c:pt idx="296">
                  <c:v>3.4682468847489614</c:v>
                </c:pt>
                <c:pt idx="297">
                  <c:v>3.4682468847489614</c:v>
                </c:pt>
                <c:pt idx="298">
                  <c:v>3.4701271829067468</c:v>
                </c:pt>
                <c:pt idx="299">
                  <c:v>3.5312528077651826</c:v>
                </c:pt>
                <c:pt idx="300">
                  <c:v>3.4776165060776218</c:v>
                </c:pt>
                <c:pt idx="301">
                  <c:v>3.3387931370039476</c:v>
                </c:pt>
                <c:pt idx="302">
                  <c:v>3.2552314120932064</c:v>
                </c:pt>
                <c:pt idx="303">
                  <c:v>3.1738049410226745</c:v>
                </c:pt>
                <c:pt idx="304">
                  <c:v>3.0821165037350315</c:v>
                </c:pt>
                <c:pt idx="305">
                  <c:v>3.0783559074194509</c:v>
                </c:pt>
                <c:pt idx="306">
                  <c:v>3.1463653357030203</c:v>
                </c:pt>
                <c:pt idx="307">
                  <c:v>3.1407563106899414</c:v>
                </c:pt>
                <c:pt idx="308">
                  <c:v>3.0490360039420006</c:v>
                </c:pt>
                <c:pt idx="309">
                  <c:v>2.9539056649417854</c:v>
                </c:pt>
                <c:pt idx="310">
                  <c:v>2.8310170260188965</c:v>
                </c:pt>
                <c:pt idx="311">
                  <c:v>2.6781710944125305</c:v>
                </c:pt>
                <c:pt idx="312">
                  <c:v>2.4969613431377509</c:v>
                </c:pt>
                <c:pt idx="313">
                  <c:v>2.2368109386959754</c:v>
                </c:pt>
                <c:pt idx="314">
                  <c:v>2.1210961152869681</c:v>
                </c:pt>
                <c:pt idx="315">
                  <c:v>2.1597728923089647</c:v>
                </c:pt>
                <c:pt idx="316">
                  <c:v>2.1828559424053955</c:v>
                </c:pt>
                <c:pt idx="317">
                  <c:v>2.1092438630008079</c:v>
                </c:pt>
                <c:pt idx="318">
                  <c:v>2.0562194549510489</c:v>
                </c:pt>
                <c:pt idx="319">
                  <c:v>2.0998869894562717</c:v>
                </c:pt>
                <c:pt idx="320">
                  <c:v>2.0821070175540135</c:v>
                </c:pt>
                <c:pt idx="321">
                  <c:v>1.98728581231873</c:v>
                </c:pt>
                <c:pt idx="322">
                  <c:v>1.8647031202147375</c:v>
                </c:pt>
                <c:pt idx="323">
                  <c:v>1.711863562500433</c:v>
                </c:pt>
                <c:pt idx="324">
                  <c:v>1.5870978123657848</c:v>
                </c:pt>
                <c:pt idx="325">
                  <c:v>1.4901094838299949</c:v>
                </c:pt>
                <c:pt idx="326">
                  <c:v>1.2861130684395921</c:v>
                </c:pt>
                <c:pt idx="327">
                  <c:v>1.1398003761950455</c:v>
                </c:pt>
                <c:pt idx="328">
                  <c:v>1.031252994407869</c:v>
                </c:pt>
                <c:pt idx="329">
                  <c:v>0.86690218763262994</c:v>
                </c:pt>
                <c:pt idx="330">
                  <c:v>0.69783470073275722</c:v>
                </c:pt>
                <c:pt idx="331">
                  <c:v>0.62297333848434988</c:v>
                </c:pt>
                <c:pt idx="332">
                  <c:v>0.5755515815556006</c:v>
                </c:pt>
                <c:pt idx="333">
                  <c:v>0.46451838186490169</c:v>
                </c:pt>
                <c:pt idx="334">
                  <c:v>0.46451838186490169</c:v>
                </c:pt>
                <c:pt idx="335">
                  <c:v>0.37282994457726137</c:v>
                </c:pt>
                <c:pt idx="336">
                  <c:v>0.19783473806129476</c:v>
                </c:pt>
                <c:pt idx="337">
                  <c:v>0.21405629335479831</c:v>
                </c:pt>
                <c:pt idx="338">
                  <c:v>0.27518191821322541</c:v>
                </c:pt>
                <c:pt idx="339">
                  <c:v>0.29764988772583811</c:v>
                </c:pt>
                <c:pt idx="340">
                  <c:v>0.28110963782931908</c:v>
                </c:pt>
                <c:pt idx="341">
                  <c:v>0.2093714826904664</c:v>
                </c:pt>
                <c:pt idx="342">
                  <c:v>0.14168074900991484</c:v>
                </c:pt>
                <c:pt idx="343">
                  <c:v>0.18846511673263097</c:v>
                </c:pt>
                <c:pt idx="344">
                  <c:v>0.29608828417106081</c:v>
                </c:pt>
                <c:pt idx="345">
                  <c:v>0.47701121030312105</c:v>
                </c:pt>
                <c:pt idx="346">
                  <c:v>0.6298252724491884</c:v>
                </c:pt>
                <c:pt idx="347">
                  <c:v>0.63138687600396604</c:v>
                </c:pt>
                <c:pt idx="348">
                  <c:v>0.46671737462571117</c:v>
                </c:pt>
                <c:pt idx="349">
                  <c:v>0.48042124255538932</c:v>
                </c:pt>
                <c:pt idx="350">
                  <c:v>0.58523989748728056</c:v>
                </c:pt>
                <c:pt idx="351">
                  <c:v>0.68846507940409318</c:v>
                </c:pt>
                <c:pt idx="352">
                  <c:v>0.74774227556502892</c:v>
                </c:pt>
                <c:pt idx="353">
                  <c:v>0.75147100242031306</c:v>
                </c:pt>
                <c:pt idx="354">
                  <c:v>0.71029565971067354</c:v>
                </c:pt>
                <c:pt idx="355">
                  <c:v>0.66475420093971915</c:v>
                </c:pt>
                <c:pt idx="356">
                  <c:v>0.64980742405827807</c:v>
                </c:pt>
                <c:pt idx="357">
                  <c:v>0.55808711731033633</c:v>
                </c:pt>
                <c:pt idx="358">
                  <c:v>0.46639868002269524</c:v>
                </c:pt>
                <c:pt idx="359">
                  <c:v>0.46451838186490169</c:v>
                </c:pt>
                <c:pt idx="360">
                  <c:v>0.38312378025467125</c:v>
                </c:pt>
                <c:pt idx="361">
                  <c:v>0.26708707529662457</c:v>
                </c:pt>
                <c:pt idx="362">
                  <c:v>0.2093714826904664</c:v>
                </c:pt>
                <c:pt idx="363">
                  <c:v>0.19751604345827906</c:v>
                </c:pt>
                <c:pt idx="364">
                  <c:v>0.22932176483925418</c:v>
                </c:pt>
                <c:pt idx="365">
                  <c:v>0.27738091097403444</c:v>
                </c:pt>
                <c:pt idx="366">
                  <c:v>0.25647454501619876</c:v>
                </c:pt>
                <c:pt idx="367">
                  <c:v>0.15665939535165668</c:v>
                </c:pt>
                <c:pt idx="368">
                  <c:v>0.13078139358677504</c:v>
                </c:pt>
                <c:pt idx="369">
                  <c:v>0.12702079727118779</c:v>
                </c:pt>
                <c:pt idx="370">
                  <c:v>6.5895172412760467E-2</c:v>
                </c:pt>
                <c:pt idx="371">
                  <c:v>0.15293066849637138</c:v>
                </c:pt>
                <c:pt idx="372">
                  <c:v>0.1641487185225271</c:v>
                </c:pt>
                <c:pt idx="373">
                  <c:v>9.2091868780658032E-2</c:v>
                </c:pt>
                <c:pt idx="374">
                  <c:v>0.10643312591636914</c:v>
                </c:pt>
                <c:pt idx="375">
                  <c:v>0.18597929882910785</c:v>
                </c:pt>
                <c:pt idx="376">
                  <c:v>0.24649940394180495</c:v>
                </c:pt>
                <c:pt idx="377">
                  <c:v>0.30262152353288435</c:v>
                </c:pt>
                <c:pt idx="378">
                  <c:v>0.37439154813203873</c:v>
                </c:pt>
                <c:pt idx="379">
                  <c:v>0.404954360561252</c:v>
                </c:pt>
                <c:pt idx="380">
                  <c:v>0.41805270874520029</c:v>
                </c:pt>
                <c:pt idx="381">
                  <c:v>0.32164759133292647</c:v>
                </c:pt>
                <c:pt idx="382">
                  <c:v>0.13827071675764543</c:v>
                </c:pt>
                <c:pt idx="383">
                  <c:v>1.3501779676966363E-2</c:v>
                </c:pt>
                <c:pt idx="384">
                  <c:v>-2.7197756165372455E-3</c:v>
                </c:pt>
                <c:pt idx="385">
                  <c:v>-2.6430654080911331E-2</c:v>
                </c:pt>
                <c:pt idx="386">
                  <c:v>4.7506493818750273E-2</c:v>
                </c:pt>
                <c:pt idx="387">
                  <c:v>0.22403143442919213</c:v>
                </c:pt>
                <c:pt idx="388">
                  <c:v>0.33101721266159073</c:v>
                </c:pt>
                <c:pt idx="389">
                  <c:v>0.33101721266159073</c:v>
                </c:pt>
                <c:pt idx="390">
                  <c:v>0.29232768785547453</c:v>
                </c:pt>
                <c:pt idx="391">
                  <c:v>0.17007643813862089</c:v>
                </c:pt>
                <c:pt idx="392">
                  <c:v>6.4014874254967907E-2</c:v>
                </c:pt>
                <c:pt idx="393">
                  <c:v>6.4014874254967907E-2</c:v>
                </c:pt>
                <c:pt idx="394">
                  <c:v>6.4014874254967907E-2</c:v>
                </c:pt>
                <c:pt idx="395">
                  <c:v>9.3016083129403876E-2</c:v>
                </c:pt>
                <c:pt idx="396">
                  <c:v>0.14980746138681705</c:v>
                </c:pt>
                <c:pt idx="397">
                  <c:v>0.21093308624524365</c:v>
                </c:pt>
                <c:pt idx="398">
                  <c:v>0.31323405381330993</c:v>
                </c:pt>
                <c:pt idx="399">
                  <c:v>0.39995085529390406</c:v>
                </c:pt>
                <c:pt idx="400">
                  <c:v>0.44612970327089141</c:v>
                </c:pt>
                <c:pt idx="401">
                  <c:v>0.46451838186490169</c:v>
                </c:pt>
                <c:pt idx="402">
                  <c:v>0.46451838186490169</c:v>
                </c:pt>
                <c:pt idx="403">
                  <c:v>0.43175657667487954</c:v>
                </c:pt>
                <c:pt idx="404">
                  <c:v>0.29016056455496719</c:v>
                </c:pt>
                <c:pt idx="405">
                  <c:v>0.23464396470961793</c:v>
                </c:pt>
                <c:pt idx="406">
                  <c:v>0.35689521442647221</c:v>
                </c:pt>
                <c:pt idx="407">
                  <c:v>0.4504958193322075</c:v>
                </c:pt>
                <c:pt idx="408">
                  <c:v>0.41273050887483748</c:v>
                </c:pt>
                <c:pt idx="409">
                  <c:v>0.30545790549972479</c:v>
                </c:pt>
                <c:pt idx="410">
                  <c:v>0.26428256279008572</c:v>
                </c:pt>
                <c:pt idx="411">
                  <c:v>0.26428256279008572</c:v>
                </c:pt>
                <c:pt idx="412">
                  <c:v>0.29360246626753772</c:v>
                </c:pt>
                <c:pt idx="413">
                  <c:v>0.39029440882252625</c:v>
                </c:pt>
                <c:pt idx="414">
                  <c:v>0.52503848697759903</c:v>
                </c:pt>
                <c:pt idx="415">
                  <c:v>0.59801955106821403</c:v>
                </c:pt>
                <c:pt idx="416">
                  <c:v>0.59801955106821403</c:v>
                </c:pt>
                <c:pt idx="417">
                  <c:v>0.59738216186218218</c:v>
                </c:pt>
                <c:pt idx="418">
                  <c:v>0.56681934943296841</c:v>
                </c:pt>
              </c:numCache>
            </c:numRef>
          </c:val>
          <c:smooth val="0"/>
          <c:extLst>
            <c:ext xmlns:c16="http://schemas.microsoft.com/office/drawing/2014/chart" uri="{C3380CC4-5D6E-409C-BE32-E72D297353CC}">
              <c16:uniqueId val="{00000001-9294-49BA-A8A0-B9E8435618C5}"/>
            </c:ext>
          </c:extLst>
        </c:ser>
        <c:dLbls>
          <c:showLegendKey val="0"/>
          <c:showVal val="0"/>
          <c:showCatName val="0"/>
          <c:showSerName val="0"/>
          <c:showPercent val="0"/>
          <c:showBubbleSize val="0"/>
        </c:dLbls>
        <c:smooth val="0"/>
        <c:axId val="972361232"/>
        <c:axId val="972368680"/>
      </c:lineChart>
      <c:catAx>
        <c:axId val="972361232"/>
        <c:scaling>
          <c:orientation val="minMax"/>
        </c:scaling>
        <c:delete val="1"/>
        <c:axPos val="b"/>
        <c:numFmt formatCode="General" sourceLinked="1"/>
        <c:majorTickMark val="none"/>
        <c:minorTickMark val="none"/>
        <c:tickLblPos val="nextTo"/>
        <c:crossAx val="972368680"/>
        <c:crosses val="autoZero"/>
        <c:auto val="1"/>
        <c:lblAlgn val="ctr"/>
        <c:lblOffset val="100"/>
        <c:noMultiLvlLbl val="0"/>
      </c:catAx>
      <c:valAx>
        <c:axId val="972368680"/>
        <c:scaling>
          <c:orientation val="minMax"/>
        </c:scaling>
        <c:delete val="1"/>
        <c:axPos val="l"/>
        <c:numFmt formatCode="General" sourceLinked="1"/>
        <c:majorTickMark val="none"/>
        <c:minorTickMark val="none"/>
        <c:tickLblPos val="nextTo"/>
        <c:crossAx val="972361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dLbls>
          <c:showLegendKey val="0"/>
          <c:showVal val="0"/>
          <c:showCatName val="0"/>
          <c:showSerName val="0"/>
          <c:showPercent val="0"/>
          <c:showBubbleSize val="0"/>
        </c:dLbls>
        <c:marker val="1"/>
        <c:smooth val="0"/>
        <c:axId val="972351432"/>
        <c:axId val="972349472"/>
      </c:lineChart>
      <c:catAx>
        <c:axId val="972351432"/>
        <c:scaling>
          <c:orientation val="minMax"/>
        </c:scaling>
        <c:delete val="1"/>
        <c:axPos val="b"/>
        <c:majorTickMark val="none"/>
        <c:minorTickMark val="none"/>
        <c:tickLblPos val="nextTo"/>
        <c:crossAx val="972349472"/>
        <c:crosses val="autoZero"/>
        <c:auto val="1"/>
        <c:lblAlgn val="ctr"/>
        <c:lblOffset val="100"/>
        <c:noMultiLvlLbl val="0"/>
      </c:catAx>
      <c:valAx>
        <c:axId val="972349472"/>
        <c:scaling>
          <c:orientation val="minMax"/>
        </c:scaling>
        <c:delete val="1"/>
        <c:axPos val="l"/>
        <c:numFmt formatCode="General" sourceLinked="1"/>
        <c:majorTickMark val="none"/>
        <c:minorTickMark val="none"/>
        <c:tickLblPos val="nextTo"/>
        <c:crossAx val="97235143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982456140355E-2"/>
          <c:y val="0"/>
          <c:w val="0.84561403508771926"/>
          <c:h val="0.94173076923076926"/>
        </c:manualLayout>
      </c:layout>
      <c:lineChart>
        <c:grouping val="standard"/>
        <c:varyColors val="0"/>
        <c:ser>
          <c:idx val="1"/>
          <c:order val="0"/>
          <c:spPr>
            <a:ln w="28575" cap="rnd">
              <a:solidFill>
                <a:schemeClr val="accent6"/>
              </a:solidFill>
              <a:round/>
            </a:ln>
            <a:effectLst/>
          </c:spPr>
          <c:marker>
            <c:symbol val="none"/>
          </c:marker>
          <c:val>
            <c:numRef>
              <c:f>Sheet2!$C$5:$C$754</c:f>
              <c:numCache>
                <c:formatCode>General</c:formatCode>
                <c:ptCount val="750"/>
                <c:pt idx="0">
                  <c:v>4.3400999999999996</c:v>
                </c:pt>
                <c:pt idx="1">
                  <c:v>4.2971000000000004</c:v>
                </c:pt>
                <c:pt idx="2">
                  <c:v>4.1597</c:v>
                </c:pt>
                <c:pt idx="3">
                  <c:v>3.9279000000000002</c:v>
                </c:pt>
                <c:pt idx="4">
                  <c:v>3.6556000000000002</c:v>
                </c:pt>
                <c:pt idx="5">
                  <c:v>3.3424</c:v>
                </c:pt>
                <c:pt idx="6">
                  <c:v>3.0097</c:v>
                </c:pt>
                <c:pt idx="7">
                  <c:v>2.6939000000000002</c:v>
                </c:pt>
                <c:pt idx="8">
                  <c:v>2.3965999999999998</c:v>
                </c:pt>
                <c:pt idx="9">
                  <c:v>2.0790999999999999</c:v>
                </c:pt>
                <c:pt idx="10">
                  <c:v>1.7088000000000001</c:v>
                </c:pt>
                <c:pt idx="11">
                  <c:v>1.2791999999999999</c:v>
                </c:pt>
                <c:pt idx="12">
                  <c:v>0.79039000000000004</c:v>
                </c:pt>
                <c:pt idx="13">
                  <c:v>0.25538</c:v>
                </c:pt>
                <c:pt idx="14">
                  <c:v>-0.23522000000000001</c:v>
                </c:pt>
                <c:pt idx="15">
                  <c:v>-0.64129999999999998</c:v>
                </c:pt>
                <c:pt idx="16">
                  <c:v>-1.0228999999999999</c:v>
                </c:pt>
                <c:pt idx="17">
                  <c:v>-1.3868</c:v>
                </c:pt>
                <c:pt idx="18">
                  <c:v>-1.7056</c:v>
                </c:pt>
                <c:pt idx="19">
                  <c:v>-1.9581</c:v>
                </c:pt>
                <c:pt idx="20">
                  <c:v>-2.1215000000000002</c:v>
                </c:pt>
                <c:pt idx="21">
                  <c:v>-2.1745999999999999</c:v>
                </c:pt>
                <c:pt idx="22">
                  <c:v>-2.1663999999999999</c:v>
                </c:pt>
                <c:pt idx="23">
                  <c:v>-2.1953</c:v>
                </c:pt>
                <c:pt idx="24">
                  <c:v>-2.27</c:v>
                </c:pt>
                <c:pt idx="25">
                  <c:v>-2.3296999999999999</c:v>
                </c:pt>
                <c:pt idx="26">
                  <c:v>-2.3732000000000002</c:v>
                </c:pt>
                <c:pt idx="27">
                  <c:v>-2.3847999999999998</c:v>
                </c:pt>
                <c:pt idx="28">
                  <c:v>-2.3555000000000001</c:v>
                </c:pt>
                <c:pt idx="29">
                  <c:v>-2.2778999999999998</c:v>
                </c:pt>
                <c:pt idx="30">
                  <c:v>-2.1490999999999998</c:v>
                </c:pt>
                <c:pt idx="31">
                  <c:v>-1.9794</c:v>
                </c:pt>
                <c:pt idx="32">
                  <c:v>-1.7935000000000001</c:v>
                </c:pt>
                <c:pt idx="33">
                  <c:v>-1.6151</c:v>
                </c:pt>
                <c:pt idx="34">
                  <c:v>-1.4453</c:v>
                </c:pt>
                <c:pt idx="35">
                  <c:v>-1.2554000000000001</c:v>
                </c:pt>
                <c:pt idx="36">
                  <c:v>-1.0833999999999999</c:v>
                </c:pt>
                <c:pt idx="37">
                  <c:v>-0.92803000000000002</c:v>
                </c:pt>
                <c:pt idx="38">
                  <c:v>-0.78159999999999996</c:v>
                </c:pt>
                <c:pt idx="39">
                  <c:v>-0.64171999999999996</c:v>
                </c:pt>
                <c:pt idx="40">
                  <c:v>-0.53247999999999995</c:v>
                </c:pt>
                <c:pt idx="41">
                  <c:v>-0.45444000000000001</c:v>
                </c:pt>
                <c:pt idx="42">
                  <c:v>-0.38575999999999999</c:v>
                </c:pt>
                <c:pt idx="43">
                  <c:v>-0.31092999999999998</c:v>
                </c:pt>
                <c:pt idx="44">
                  <c:v>-0.22517999999999999</c:v>
                </c:pt>
                <c:pt idx="45">
                  <c:v>-0.12146999999999999</c:v>
                </c:pt>
                <c:pt idx="46">
                  <c:v>-1.9975E-2</c:v>
                </c:pt>
                <c:pt idx="47">
                  <c:v>7.7335000000000001E-2</c:v>
                </c:pt>
                <c:pt idx="48">
                  <c:v>0.1991</c:v>
                </c:pt>
                <c:pt idx="49">
                  <c:v>0.32130999999999998</c:v>
                </c:pt>
                <c:pt idx="50">
                  <c:v>0.39308999999999999</c:v>
                </c:pt>
                <c:pt idx="51">
                  <c:v>0.44557999999999998</c:v>
                </c:pt>
                <c:pt idx="52">
                  <c:v>0.48433999999999999</c:v>
                </c:pt>
                <c:pt idx="53">
                  <c:v>0.50436000000000003</c:v>
                </c:pt>
                <c:pt idx="54">
                  <c:v>0.51149999999999995</c:v>
                </c:pt>
                <c:pt idx="55">
                  <c:v>0.51529000000000003</c:v>
                </c:pt>
                <c:pt idx="56">
                  <c:v>0.50744</c:v>
                </c:pt>
                <c:pt idx="57">
                  <c:v>0.46511000000000002</c:v>
                </c:pt>
                <c:pt idx="58">
                  <c:v>0.41272999999999999</c:v>
                </c:pt>
                <c:pt idx="59">
                  <c:v>0.35388999999999998</c:v>
                </c:pt>
                <c:pt idx="60">
                  <c:v>0.31018000000000001</c:v>
                </c:pt>
                <c:pt idx="61">
                  <c:v>0.26523000000000002</c:v>
                </c:pt>
                <c:pt idx="62">
                  <c:v>0.23909</c:v>
                </c:pt>
                <c:pt idx="63">
                  <c:v>0.21414</c:v>
                </c:pt>
                <c:pt idx="64">
                  <c:v>0.19882</c:v>
                </c:pt>
                <c:pt idx="65">
                  <c:v>0.19313</c:v>
                </c:pt>
                <c:pt idx="66">
                  <c:v>0.19217000000000001</c:v>
                </c:pt>
                <c:pt idx="67">
                  <c:v>0.19874</c:v>
                </c:pt>
                <c:pt idx="68">
                  <c:v>0.21381</c:v>
                </c:pt>
                <c:pt idx="69">
                  <c:v>0.2422</c:v>
                </c:pt>
                <c:pt idx="70">
                  <c:v>0.26257000000000003</c:v>
                </c:pt>
                <c:pt idx="71">
                  <c:v>0.28293000000000001</c:v>
                </c:pt>
                <c:pt idx="72">
                  <c:v>0.32218000000000002</c:v>
                </c:pt>
                <c:pt idx="73">
                  <c:v>0.33839000000000002</c:v>
                </c:pt>
                <c:pt idx="74">
                  <c:v>0.33798</c:v>
                </c:pt>
                <c:pt idx="75">
                  <c:v>0.34662999999999999</c:v>
                </c:pt>
                <c:pt idx="76">
                  <c:v>0.35996</c:v>
                </c:pt>
                <c:pt idx="77">
                  <c:v>0.36712</c:v>
                </c:pt>
                <c:pt idx="78">
                  <c:v>0.37352999999999997</c:v>
                </c:pt>
                <c:pt idx="79">
                  <c:v>0.38586999999999999</c:v>
                </c:pt>
                <c:pt idx="80">
                  <c:v>0.39004</c:v>
                </c:pt>
                <c:pt idx="81">
                  <c:v>0.3735</c:v>
                </c:pt>
                <c:pt idx="82">
                  <c:v>0.3735</c:v>
                </c:pt>
                <c:pt idx="83">
                  <c:v>0.35553000000000001</c:v>
                </c:pt>
                <c:pt idx="84">
                  <c:v>0.33945999999999998</c:v>
                </c:pt>
                <c:pt idx="85">
                  <c:v>0.34003</c:v>
                </c:pt>
                <c:pt idx="86">
                  <c:v>0.34133000000000002</c:v>
                </c:pt>
                <c:pt idx="87">
                  <c:v>0.31752000000000002</c:v>
                </c:pt>
                <c:pt idx="88">
                  <c:v>0.29688999999999999</c:v>
                </c:pt>
                <c:pt idx="89">
                  <c:v>0.29823</c:v>
                </c:pt>
                <c:pt idx="90">
                  <c:v>0.30268</c:v>
                </c:pt>
                <c:pt idx="91">
                  <c:v>0.30481999999999998</c:v>
                </c:pt>
                <c:pt idx="92">
                  <c:v>0.32812999999999998</c:v>
                </c:pt>
                <c:pt idx="93">
                  <c:v>0.35370000000000001</c:v>
                </c:pt>
                <c:pt idx="94">
                  <c:v>0.35370000000000001</c:v>
                </c:pt>
                <c:pt idx="95">
                  <c:v>0.36462</c:v>
                </c:pt>
                <c:pt idx="96">
                  <c:v>0.38185000000000002</c:v>
                </c:pt>
                <c:pt idx="97">
                  <c:v>0.38058999999999998</c:v>
                </c:pt>
                <c:pt idx="98">
                  <c:v>0.38619999999999999</c:v>
                </c:pt>
                <c:pt idx="99">
                  <c:v>0.40688000000000002</c:v>
                </c:pt>
                <c:pt idx="100">
                  <c:v>0.43291000000000002</c:v>
                </c:pt>
                <c:pt idx="101">
                  <c:v>0.45139000000000001</c:v>
                </c:pt>
                <c:pt idx="102">
                  <c:v>0.45693</c:v>
                </c:pt>
                <c:pt idx="103">
                  <c:v>0.45219999999999999</c:v>
                </c:pt>
                <c:pt idx="104">
                  <c:v>0.43834000000000001</c:v>
                </c:pt>
                <c:pt idx="105">
                  <c:v>0.42215999999999998</c:v>
                </c:pt>
                <c:pt idx="106">
                  <c:v>0.39500000000000002</c:v>
                </c:pt>
                <c:pt idx="107">
                  <c:v>0.38480999999999999</c:v>
                </c:pt>
                <c:pt idx="108">
                  <c:v>0.38340000000000002</c:v>
                </c:pt>
                <c:pt idx="109">
                  <c:v>0.39018999999999998</c:v>
                </c:pt>
                <c:pt idx="110">
                  <c:v>0.39627000000000001</c:v>
                </c:pt>
                <c:pt idx="111">
                  <c:v>0.40206999999999998</c:v>
                </c:pt>
                <c:pt idx="112">
                  <c:v>0.41205000000000003</c:v>
                </c:pt>
                <c:pt idx="113">
                  <c:v>0.42563000000000001</c:v>
                </c:pt>
                <c:pt idx="114">
                  <c:v>0.43857000000000002</c:v>
                </c:pt>
                <c:pt idx="115">
                  <c:v>0.45417999999999997</c:v>
                </c:pt>
                <c:pt idx="116">
                  <c:v>0.48571999999999999</c:v>
                </c:pt>
                <c:pt idx="117">
                  <c:v>0.49473</c:v>
                </c:pt>
                <c:pt idx="118">
                  <c:v>0.49020999999999998</c:v>
                </c:pt>
                <c:pt idx="119">
                  <c:v>0.48361999999999999</c:v>
                </c:pt>
                <c:pt idx="120">
                  <c:v>0.49160999999999999</c:v>
                </c:pt>
                <c:pt idx="121">
                  <c:v>0.48820999999999998</c:v>
                </c:pt>
                <c:pt idx="122">
                  <c:v>0.49054999999999999</c:v>
                </c:pt>
                <c:pt idx="123">
                  <c:v>0.49596000000000001</c:v>
                </c:pt>
                <c:pt idx="124">
                  <c:v>0.49822</c:v>
                </c:pt>
                <c:pt idx="125">
                  <c:v>0.50127999999999995</c:v>
                </c:pt>
                <c:pt idx="126">
                  <c:v>0.50695999999999997</c:v>
                </c:pt>
                <c:pt idx="127">
                  <c:v>0.51271</c:v>
                </c:pt>
                <c:pt idx="128">
                  <c:v>0.50326000000000004</c:v>
                </c:pt>
                <c:pt idx="129">
                  <c:v>0.51910000000000001</c:v>
                </c:pt>
                <c:pt idx="130">
                  <c:v>0.53052999999999995</c:v>
                </c:pt>
                <c:pt idx="131">
                  <c:v>0.52588000000000001</c:v>
                </c:pt>
                <c:pt idx="132">
                  <c:v>0.53515000000000001</c:v>
                </c:pt>
                <c:pt idx="133">
                  <c:v>0.56130000000000002</c:v>
                </c:pt>
                <c:pt idx="134">
                  <c:v>0.57665</c:v>
                </c:pt>
                <c:pt idx="135">
                  <c:v>0.57313000000000003</c:v>
                </c:pt>
                <c:pt idx="136">
                  <c:v>0.56838</c:v>
                </c:pt>
                <c:pt idx="137">
                  <c:v>0.56928000000000001</c:v>
                </c:pt>
                <c:pt idx="138">
                  <c:v>0.56816</c:v>
                </c:pt>
                <c:pt idx="139">
                  <c:v>0.58687</c:v>
                </c:pt>
                <c:pt idx="140">
                  <c:v>0.60802</c:v>
                </c:pt>
                <c:pt idx="141">
                  <c:v>0.59443999999999997</c:v>
                </c:pt>
                <c:pt idx="142">
                  <c:v>0.58728999999999998</c:v>
                </c:pt>
                <c:pt idx="143">
                  <c:v>0.58243999999999996</c:v>
                </c:pt>
                <c:pt idx="144">
                  <c:v>0.58135000000000003</c:v>
                </c:pt>
                <c:pt idx="145">
                  <c:v>0.58587999999999996</c:v>
                </c:pt>
                <c:pt idx="146">
                  <c:v>0.59267000000000003</c:v>
                </c:pt>
                <c:pt idx="147">
                  <c:v>0.59728999999999999</c:v>
                </c:pt>
                <c:pt idx="148">
                  <c:v>0.60304999999999997</c:v>
                </c:pt>
                <c:pt idx="149">
                  <c:v>0.61768999999999996</c:v>
                </c:pt>
                <c:pt idx="150">
                  <c:v>0.63851000000000002</c:v>
                </c:pt>
                <c:pt idx="151">
                  <c:v>0.65281</c:v>
                </c:pt>
                <c:pt idx="152">
                  <c:v>0.67323999999999995</c:v>
                </c:pt>
                <c:pt idx="153">
                  <c:v>0.69813000000000003</c:v>
                </c:pt>
                <c:pt idx="154">
                  <c:v>0.70637000000000005</c:v>
                </c:pt>
                <c:pt idx="155">
                  <c:v>0.70381000000000005</c:v>
                </c:pt>
                <c:pt idx="156">
                  <c:v>0.71255000000000002</c:v>
                </c:pt>
                <c:pt idx="157">
                  <c:v>0.71745000000000003</c:v>
                </c:pt>
                <c:pt idx="158">
                  <c:v>0.70755999999999997</c:v>
                </c:pt>
                <c:pt idx="159">
                  <c:v>0.70072999999999996</c:v>
                </c:pt>
                <c:pt idx="160">
                  <c:v>0.71401999999999999</c:v>
                </c:pt>
                <c:pt idx="161">
                  <c:v>0.73409999999999997</c:v>
                </c:pt>
                <c:pt idx="162">
                  <c:v>0.74478999999999995</c:v>
                </c:pt>
                <c:pt idx="163">
                  <c:v>0.77385000000000004</c:v>
                </c:pt>
                <c:pt idx="164">
                  <c:v>0.79874000000000001</c:v>
                </c:pt>
                <c:pt idx="165">
                  <c:v>0.79910999999999999</c:v>
                </c:pt>
                <c:pt idx="166">
                  <c:v>0.80920000000000003</c:v>
                </c:pt>
                <c:pt idx="167">
                  <c:v>0.81871000000000005</c:v>
                </c:pt>
                <c:pt idx="168">
                  <c:v>0.82457000000000003</c:v>
                </c:pt>
                <c:pt idx="169">
                  <c:v>0.83186000000000004</c:v>
                </c:pt>
                <c:pt idx="170">
                  <c:v>0.83974000000000004</c:v>
                </c:pt>
                <c:pt idx="171">
                  <c:v>0.83787999999999996</c:v>
                </c:pt>
                <c:pt idx="172">
                  <c:v>0.83255000000000001</c:v>
                </c:pt>
                <c:pt idx="173">
                  <c:v>0.84170999999999996</c:v>
                </c:pt>
                <c:pt idx="174">
                  <c:v>0.84167999999999998</c:v>
                </c:pt>
                <c:pt idx="175">
                  <c:v>0.82857000000000003</c:v>
                </c:pt>
                <c:pt idx="176">
                  <c:v>0.82403999999999999</c:v>
                </c:pt>
                <c:pt idx="177">
                  <c:v>0.83684999999999998</c:v>
                </c:pt>
                <c:pt idx="178">
                  <c:v>0.83674000000000004</c:v>
                </c:pt>
                <c:pt idx="179">
                  <c:v>0.83272999999999997</c:v>
                </c:pt>
                <c:pt idx="180">
                  <c:v>0.84660000000000002</c:v>
                </c:pt>
                <c:pt idx="181">
                  <c:v>0.85865999999999998</c:v>
                </c:pt>
                <c:pt idx="182">
                  <c:v>0.86873999999999996</c:v>
                </c:pt>
                <c:pt idx="183">
                  <c:v>0.88817000000000002</c:v>
                </c:pt>
                <c:pt idx="184">
                  <c:v>0.90825999999999996</c:v>
                </c:pt>
                <c:pt idx="185">
                  <c:v>0.92206999999999995</c:v>
                </c:pt>
                <c:pt idx="186">
                  <c:v>0.95401000000000002</c:v>
                </c:pt>
                <c:pt idx="187">
                  <c:v>0.98758999999999997</c:v>
                </c:pt>
                <c:pt idx="188">
                  <c:v>1.0057</c:v>
                </c:pt>
                <c:pt idx="189">
                  <c:v>1.028</c:v>
                </c:pt>
                <c:pt idx="190">
                  <c:v>1.0468</c:v>
                </c:pt>
                <c:pt idx="191">
                  <c:v>1.0481</c:v>
                </c:pt>
                <c:pt idx="192">
                  <c:v>1.0347999999999999</c:v>
                </c:pt>
                <c:pt idx="193">
                  <c:v>1.0329999999999999</c:v>
                </c:pt>
                <c:pt idx="194">
                  <c:v>1.036</c:v>
                </c:pt>
                <c:pt idx="195">
                  <c:v>1.0342</c:v>
                </c:pt>
                <c:pt idx="196">
                  <c:v>1.0497000000000001</c:v>
                </c:pt>
                <c:pt idx="197">
                  <c:v>1.0849</c:v>
                </c:pt>
                <c:pt idx="198">
                  <c:v>1.1052999999999999</c:v>
                </c:pt>
                <c:pt idx="199">
                  <c:v>1.1255999999999999</c:v>
                </c:pt>
                <c:pt idx="200">
                  <c:v>1.1528</c:v>
                </c:pt>
                <c:pt idx="201">
                  <c:v>1.1718</c:v>
                </c:pt>
                <c:pt idx="202">
                  <c:v>1.1716</c:v>
                </c:pt>
                <c:pt idx="203">
                  <c:v>1.1865000000000001</c:v>
                </c:pt>
                <c:pt idx="204">
                  <c:v>1.2049000000000001</c:v>
                </c:pt>
                <c:pt idx="205">
                  <c:v>1.2146999999999999</c:v>
                </c:pt>
                <c:pt idx="206">
                  <c:v>1.2281</c:v>
                </c:pt>
                <c:pt idx="207">
                  <c:v>1.2529999999999999</c:v>
                </c:pt>
                <c:pt idx="208">
                  <c:v>1.2712000000000001</c:v>
                </c:pt>
                <c:pt idx="209">
                  <c:v>1.2685999999999999</c:v>
                </c:pt>
                <c:pt idx="210">
                  <c:v>1.2636000000000001</c:v>
                </c:pt>
                <c:pt idx="211">
                  <c:v>1.2523</c:v>
                </c:pt>
                <c:pt idx="212">
                  <c:v>1.2497</c:v>
                </c:pt>
                <c:pt idx="213">
                  <c:v>1.2751999999999999</c:v>
                </c:pt>
                <c:pt idx="214">
                  <c:v>1.3081</c:v>
                </c:pt>
                <c:pt idx="215">
                  <c:v>1.3327</c:v>
                </c:pt>
                <c:pt idx="216">
                  <c:v>1.3625</c:v>
                </c:pt>
                <c:pt idx="217">
                  <c:v>1.3918999999999999</c:v>
                </c:pt>
                <c:pt idx="218">
                  <c:v>1.4044000000000001</c:v>
                </c:pt>
                <c:pt idx="219">
                  <c:v>1.4071</c:v>
                </c:pt>
                <c:pt idx="220">
                  <c:v>1.4221999999999999</c:v>
                </c:pt>
                <c:pt idx="221">
                  <c:v>1.4414</c:v>
                </c:pt>
                <c:pt idx="222">
                  <c:v>1.4523999999999999</c:v>
                </c:pt>
                <c:pt idx="223">
                  <c:v>1.4523999999999999</c:v>
                </c:pt>
                <c:pt idx="224">
                  <c:v>1.4651000000000001</c:v>
                </c:pt>
                <c:pt idx="225">
                  <c:v>1.4595</c:v>
                </c:pt>
                <c:pt idx="226">
                  <c:v>1.4743999999999999</c:v>
                </c:pt>
                <c:pt idx="227">
                  <c:v>1.5044999999999999</c:v>
                </c:pt>
                <c:pt idx="228">
                  <c:v>1.5256000000000001</c:v>
                </c:pt>
                <c:pt idx="229">
                  <c:v>1.5337000000000001</c:v>
                </c:pt>
                <c:pt idx="230">
                  <c:v>1.5502</c:v>
                </c:pt>
                <c:pt idx="231">
                  <c:v>1.5741000000000001</c:v>
                </c:pt>
                <c:pt idx="232">
                  <c:v>1.5673999999999999</c:v>
                </c:pt>
                <c:pt idx="233">
                  <c:v>1.5619000000000001</c:v>
                </c:pt>
                <c:pt idx="234">
                  <c:v>1.5687</c:v>
                </c:pt>
                <c:pt idx="235">
                  <c:v>1.58</c:v>
                </c:pt>
                <c:pt idx="236">
                  <c:v>1.5975999999999999</c:v>
                </c:pt>
                <c:pt idx="237">
                  <c:v>1.6027</c:v>
                </c:pt>
                <c:pt idx="238">
                  <c:v>1.6114999999999999</c:v>
                </c:pt>
                <c:pt idx="239">
                  <c:v>1.6228</c:v>
                </c:pt>
                <c:pt idx="240">
                  <c:v>1.639</c:v>
                </c:pt>
                <c:pt idx="241">
                  <c:v>1.6543000000000001</c:v>
                </c:pt>
                <c:pt idx="242">
                  <c:v>1.6634</c:v>
                </c:pt>
                <c:pt idx="243">
                  <c:v>1.6736</c:v>
                </c:pt>
                <c:pt idx="244">
                  <c:v>1.6857</c:v>
                </c:pt>
                <c:pt idx="245">
                  <c:v>1.6897</c:v>
                </c:pt>
                <c:pt idx="246">
                  <c:v>1.6875</c:v>
                </c:pt>
                <c:pt idx="247">
                  <c:v>1.7007000000000001</c:v>
                </c:pt>
                <c:pt idx="248">
                  <c:v>1.7162999999999999</c:v>
                </c:pt>
                <c:pt idx="249">
                  <c:v>1.7302999999999999</c:v>
                </c:pt>
                <c:pt idx="250">
                  <c:v>1.7455000000000001</c:v>
                </c:pt>
                <c:pt idx="251">
                  <c:v>1.7531000000000001</c:v>
                </c:pt>
                <c:pt idx="252">
                  <c:v>1.7473000000000001</c:v>
                </c:pt>
                <c:pt idx="253">
                  <c:v>1.7384999999999999</c:v>
                </c:pt>
                <c:pt idx="254">
                  <c:v>1.7318</c:v>
                </c:pt>
                <c:pt idx="255">
                  <c:v>1.718</c:v>
                </c:pt>
                <c:pt idx="256">
                  <c:v>1.7146999999999999</c:v>
                </c:pt>
                <c:pt idx="257">
                  <c:v>1.7325999999999999</c:v>
                </c:pt>
                <c:pt idx="258">
                  <c:v>1.7461</c:v>
                </c:pt>
                <c:pt idx="259">
                  <c:v>1.7467999999999999</c:v>
                </c:pt>
                <c:pt idx="260">
                  <c:v>1.7525999999999999</c:v>
                </c:pt>
                <c:pt idx="261">
                  <c:v>1.756</c:v>
                </c:pt>
                <c:pt idx="262">
                  <c:v>1.7461</c:v>
                </c:pt>
                <c:pt idx="263">
                  <c:v>1.7302999999999999</c:v>
                </c:pt>
                <c:pt idx="264">
                  <c:v>1.71</c:v>
                </c:pt>
                <c:pt idx="265">
                  <c:v>1.6762999999999999</c:v>
                </c:pt>
                <c:pt idx="266">
                  <c:v>1.6348</c:v>
                </c:pt>
                <c:pt idx="267">
                  <c:v>1.6117999999999999</c:v>
                </c:pt>
                <c:pt idx="268">
                  <c:v>1.6023000000000001</c:v>
                </c:pt>
                <c:pt idx="269">
                  <c:v>1.571</c:v>
                </c:pt>
                <c:pt idx="270">
                  <c:v>1.5642</c:v>
                </c:pt>
                <c:pt idx="271">
                  <c:v>1.5909</c:v>
                </c:pt>
                <c:pt idx="272">
                  <c:v>1.5940000000000001</c:v>
                </c:pt>
                <c:pt idx="273">
                  <c:v>1.5867</c:v>
                </c:pt>
                <c:pt idx="274">
                  <c:v>1.5704</c:v>
                </c:pt>
                <c:pt idx="275">
                  <c:v>1.5302</c:v>
                </c:pt>
                <c:pt idx="276">
                  <c:v>1.4704999999999999</c:v>
                </c:pt>
                <c:pt idx="277">
                  <c:v>1.4153</c:v>
                </c:pt>
                <c:pt idx="278">
                  <c:v>1.3704000000000001</c:v>
                </c:pt>
                <c:pt idx="279">
                  <c:v>1.3158000000000001</c:v>
                </c:pt>
                <c:pt idx="280">
                  <c:v>1.2722</c:v>
                </c:pt>
                <c:pt idx="281">
                  <c:v>1.2473000000000001</c:v>
                </c:pt>
                <c:pt idx="282">
                  <c:v>1.238</c:v>
                </c:pt>
                <c:pt idx="283">
                  <c:v>1.1946000000000001</c:v>
                </c:pt>
                <c:pt idx="284">
                  <c:v>1.1434</c:v>
                </c:pt>
                <c:pt idx="285">
                  <c:v>1.0962000000000001</c:v>
                </c:pt>
                <c:pt idx="286">
                  <c:v>1.0452999999999999</c:v>
                </c:pt>
                <c:pt idx="287">
                  <c:v>0.99573999999999996</c:v>
                </c:pt>
                <c:pt idx="288">
                  <c:v>0.94952000000000003</c:v>
                </c:pt>
                <c:pt idx="289">
                  <c:v>0.90275000000000005</c:v>
                </c:pt>
                <c:pt idx="290">
                  <c:v>0.85911999999999999</c:v>
                </c:pt>
                <c:pt idx="291">
                  <c:v>0.81798000000000004</c:v>
                </c:pt>
                <c:pt idx="292">
                  <c:v>0.76080000000000003</c:v>
                </c:pt>
                <c:pt idx="293">
                  <c:v>0.69291000000000003</c:v>
                </c:pt>
                <c:pt idx="294">
                  <c:v>0.64458000000000004</c:v>
                </c:pt>
                <c:pt idx="295">
                  <c:v>0.58331999999999995</c:v>
                </c:pt>
                <c:pt idx="296">
                  <c:v>0.51995999999999998</c:v>
                </c:pt>
                <c:pt idx="297">
                  <c:v>0.47199000000000002</c:v>
                </c:pt>
                <c:pt idx="298">
                  <c:v>0.42327999999999999</c:v>
                </c:pt>
                <c:pt idx="299">
                  <c:v>0.36115000000000003</c:v>
                </c:pt>
                <c:pt idx="300">
                  <c:v>0.29915000000000003</c:v>
                </c:pt>
                <c:pt idx="301">
                  <c:v>0.25004999999999999</c:v>
                </c:pt>
                <c:pt idx="302">
                  <c:v>0.20108000000000001</c:v>
                </c:pt>
                <c:pt idx="303">
                  <c:v>0.14948</c:v>
                </c:pt>
                <c:pt idx="304">
                  <c:v>0.11827</c:v>
                </c:pt>
                <c:pt idx="305">
                  <c:v>0.1047</c:v>
                </c:pt>
                <c:pt idx="306">
                  <c:v>7.2118000000000002E-2</c:v>
                </c:pt>
                <c:pt idx="307">
                  <c:v>3.8172999999999999E-2</c:v>
                </c:pt>
                <c:pt idx="308">
                  <c:v>-1.0966E-2</c:v>
                </c:pt>
                <c:pt idx="309">
                  <c:v>-7.1184999999999998E-2</c:v>
                </c:pt>
                <c:pt idx="310">
                  <c:v>-0.12695999999999999</c:v>
                </c:pt>
                <c:pt idx="311">
                  <c:v>-0.17147000000000001</c:v>
                </c:pt>
                <c:pt idx="312">
                  <c:v>-0.21332000000000001</c:v>
                </c:pt>
                <c:pt idx="313">
                  <c:v>-0.25957999999999998</c:v>
                </c:pt>
                <c:pt idx="314">
                  <c:v>-0.30215999999999998</c:v>
                </c:pt>
                <c:pt idx="315">
                  <c:v>-0.34455000000000002</c:v>
                </c:pt>
                <c:pt idx="316">
                  <c:v>-0.40339000000000003</c:v>
                </c:pt>
                <c:pt idx="317">
                  <c:v>-0.44414999999999999</c:v>
                </c:pt>
                <c:pt idx="318">
                  <c:v>-0.47055000000000002</c:v>
                </c:pt>
                <c:pt idx="319">
                  <c:v>-0.49360999999999999</c:v>
                </c:pt>
                <c:pt idx="320">
                  <c:v>-0.50810999999999995</c:v>
                </c:pt>
                <c:pt idx="321">
                  <c:v>-0.52507999999999999</c:v>
                </c:pt>
                <c:pt idx="322">
                  <c:v>-0.54784999999999995</c:v>
                </c:pt>
                <c:pt idx="323">
                  <c:v>-0.58067999999999997</c:v>
                </c:pt>
                <c:pt idx="324">
                  <c:v>-0.61509999999999998</c:v>
                </c:pt>
                <c:pt idx="325">
                  <c:v>-0.63546999999999998</c:v>
                </c:pt>
                <c:pt idx="326">
                  <c:v>-0.66334000000000004</c:v>
                </c:pt>
                <c:pt idx="327">
                  <c:v>-0.69386000000000003</c:v>
                </c:pt>
                <c:pt idx="328">
                  <c:v>-0.70743999999999996</c:v>
                </c:pt>
                <c:pt idx="329">
                  <c:v>-0.72980999999999996</c:v>
                </c:pt>
                <c:pt idx="330">
                  <c:v>-0.74648000000000003</c:v>
                </c:pt>
                <c:pt idx="331">
                  <c:v>-0.74634999999999996</c:v>
                </c:pt>
                <c:pt idx="332">
                  <c:v>-0.75119999999999998</c:v>
                </c:pt>
                <c:pt idx="333">
                  <c:v>-0.76836000000000004</c:v>
                </c:pt>
                <c:pt idx="334">
                  <c:v>-0.78302000000000005</c:v>
                </c:pt>
                <c:pt idx="335">
                  <c:v>-0.79630000000000001</c:v>
                </c:pt>
                <c:pt idx="336">
                  <c:v>-0.82538999999999996</c:v>
                </c:pt>
                <c:pt idx="337">
                  <c:v>-0.85928000000000004</c:v>
                </c:pt>
                <c:pt idx="338">
                  <c:v>-0.85977999999999999</c:v>
                </c:pt>
                <c:pt idx="339">
                  <c:v>-0.84953999999999996</c:v>
                </c:pt>
                <c:pt idx="340">
                  <c:v>-0.86765000000000003</c:v>
                </c:pt>
                <c:pt idx="341">
                  <c:v>-0.87507999999999997</c:v>
                </c:pt>
                <c:pt idx="342">
                  <c:v>-0.88763999999999998</c:v>
                </c:pt>
                <c:pt idx="343">
                  <c:v>-0.91491</c:v>
                </c:pt>
                <c:pt idx="344">
                  <c:v>-0.92108999999999996</c:v>
                </c:pt>
                <c:pt idx="345">
                  <c:v>-0.91817000000000004</c:v>
                </c:pt>
                <c:pt idx="346">
                  <c:v>-0.92786000000000002</c:v>
                </c:pt>
                <c:pt idx="347">
                  <c:v>-0.94389999999999996</c:v>
                </c:pt>
                <c:pt idx="348">
                  <c:v>-0.95033000000000001</c:v>
                </c:pt>
                <c:pt idx="349">
                  <c:v>-0.95255000000000001</c:v>
                </c:pt>
                <c:pt idx="350">
                  <c:v>-0.96247000000000005</c:v>
                </c:pt>
                <c:pt idx="351">
                  <c:v>-0.96011000000000002</c:v>
                </c:pt>
                <c:pt idx="352">
                  <c:v>-0.94652999999999998</c:v>
                </c:pt>
                <c:pt idx="353">
                  <c:v>-0.96609999999999996</c:v>
                </c:pt>
                <c:pt idx="354">
                  <c:v>-0.97570999999999997</c:v>
                </c:pt>
                <c:pt idx="355">
                  <c:v>-0.96765999999999996</c:v>
                </c:pt>
                <c:pt idx="356">
                  <c:v>-0.95408000000000004</c:v>
                </c:pt>
                <c:pt idx="357">
                  <c:v>-0.92947000000000002</c:v>
                </c:pt>
                <c:pt idx="358">
                  <c:v>-0.89856999999999998</c:v>
                </c:pt>
                <c:pt idx="359">
                  <c:v>-0.88024999999999998</c:v>
                </c:pt>
                <c:pt idx="360">
                  <c:v>-0.87621000000000004</c:v>
                </c:pt>
                <c:pt idx="361">
                  <c:v>-0.86982000000000004</c:v>
                </c:pt>
                <c:pt idx="362">
                  <c:v>-0.87812000000000001</c:v>
                </c:pt>
                <c:pt idx="363">
                  <c:v>-0.90527999999999997</c:v>
                </c:pt>
                <c:pt idx="364">
                  <c:v>-0.92132999999999998</c:v>
                </c:pt>
                <c:pt idx="365">
                  <c:v>-0.92310999999999999</c:v>
                </c:pt>
                <c:pt idx="366">
                  <c:v>-0.93569999999999998</c:v>
                </c:pt>
                <c:pt idx="367">
                  <c:v>-0.94994999999999996</c:v>
                </c:pt>
                <c:pt idx="368">
                  <c:v>-0.96077999999999997</c:v>
                </c:pt>
                <c:pt idx="369">
                  <c:v>-0.96633999999999998</c:v>
                </c:pt>
                <c:pt idx="370">
                  <c:v>-0.96384999999999998</c:v>
                </c:pt>
                <c:pt idx="371">
                  <c:v>-0.95406000000000002</c:v>
                </c:pt>
                <c:pt idx="372">
                  <c:v>-0.94643999999999995</c:v>
                </c:pt>
                <c:pt idx="373">
                  <c:v>-0.9516</c:v>
                </c:pt>
                <c:pt idx="374">
                  <c:v>-0.96065</c:v>
                </c:pt>
                <c:pt idx="375">
                  <c:v>-0.96970999999999996</c:v>
                </c:pt>
                <c:pt idx="376">
                  <c:v>-0.97660000000000002</c:v>
                </c:pt>
                <c:pt idx="377">
                  <c:v>-1.0008999999999999</c:v>
                </c:pt>
                <c:pt idx="378">
                  <c:v>-1.0038</c:v>
                </c:pt>
                <c:pt idx="379">
                  <c:v>-0.98553999999999997</c:v>
                </c:pt>
                <c:pt idx="380">
                  <c:v>-0.97114</c:v>
                </c:pt>
                <c:pt idx="381">
                  <c:v>-0.95335000000000003</c:v>
                </c:pt>
                <c:pt idx="382">
                  <c:v>-0.92837999999999998</c:v>
                </c:pt>
                <c:pt idx="383">
                  <c:v>-0.92245999999999995</c:v>
                </c:pt>
                <c:pt idx="384">
                  <c:v>-0.94323000000000001</c:v>
                </c:pt>
                <c:pt idx="385">
                  <c:v>-0.95477000000000001</c:v>
                </c:pt>
                <c:pt idx="386">
                  <c:v>-0.95025000000000004</c:v>
                </c:pt>
                <c:pt idx="387">
                  <c:v>-0.94572000000000001</c:v>
                </c:pt>
                <c:pt idx="388">
                  <c:v>-0.93071999999999999</c:v>
                </c:pt>
                <c:pt idx="389">
                  <c:v>-0.90922999999999998</c:v>
                </c:pt>
                <c:pt idx="390">
                  <c:v>-0.89329000000000003</c:v>
                </c:pt>
                <c:pt idx="391">
                  <c:v>-0.87387000000000004</c:v>
                </c:pt>
                <c:pt idx="392">
                  <c:v>-0.85997999999999997</c:v>
                </c:pt>
                <c:pt idx="393">
                  <c:v>-0.86253000000000002</c:v>
                </c:pt>
                <c:pt idx="394">
                  <c:v>-0.87363000000000002</c:v>
                </c:pt>
                <c:pt idx="395">
                  <c:v>-0.87795999999999996</c:v>
                </c:pt>
                <c:pt idx="396">
                  <c:v>-0.87770999999999999</c:v>
                </c:pt>
                <c:pt idx="397">
                  <c:v>-0.88600000000000001</c:v>
                </c:pt>
                <c:pt idx="398">
                  <c:v>-0.88600000000000001</c:v>
                </c:pt>
                <c:pt idx="399">
                  <c:v>-0.87702999999999998</c:v>
                </c:pt>
                <c:pt idx="400">
                  <c:v>-0.88016000000000005</c:v>
                </c:pt>
                <c:pt idx="401">
                  <c:v>-0.88651000000000002</c:v>
                </c:pt>
                <c:pt idx="402">
                  <c:v>-0.88846999999999998</c:v>
                </c:pt>
                <c:pt idx="403">
                  <c:v>-0.89266000000000001</c:v>
                </c:pt>
                <c:pt idx="404">
                  <c:v>-0.89707999999999999</c:v>
                </c:pt>
                <c:pt idx="405">
                  <c:v>-0.89837</c:v>
                </c:pt>
                <c:pt idx="406">
                  <c:v>-0.90371000000000001</c:v>
                </c:pt>
                <c:pt idx="407">
                  <c:v>-0.91569</c:v>
                </c:pt>
                <c:pt idx="408">
                  <c:v>-0.91330999999999996</c:v>
                </c:pt>
                <c:pt idx="409">
                  <c:v>-0.89888999999999997</c:v>
                </c:pt>
                <c:pt idx="410">
                  <c:v>-0.90793999999999997</c:v>
                </c:pt>
                <c:pt idx="411">
                  <c:v>-0.90390999999999999</c:v>
                </c:pt>
                <c:pt idx="412">
                  <c:v>-0.87378</c:v>
                </c:pt>
                <c:pt idx="413">
                  <c:v>-0.85214000000000001</c:v>
                </c:pt>
                <c:pt idx="414">
                  <c:v>-0.85258999999999996</c:v>
                </c:pt>
                <c:pt idx="415">
                  <c:v>-0.85763999999999996</c:v>
                </c:pt>
                <c:pt idx="416">
                  <c:v>-0.86663999999999997</c:v>
                </c:pt>
                <c:pt idx="417">
                  <c:v>-0.87883999999999995</c:v>
                </c:pt>
                <c:pt idx="418">
                  <c:v>-0.87861999999999996</c:v>
                </c:pt>
                <c:pt idx="419">
                  <c:v>-0.85887000000000002</c:v>
                </c:pt>
                <c:pt idx="420">
                  <c:v>-0.82881000000000005</c:v>
                </c:pt>
                <c:pt idx="421">
                  <c:v>-0.82667999999999997</c:v>
                </c:pt>
                <c:pt idx="422">
                  <c:v>-0.82894000000000001</c:v>
                </c:pt>
                <c:pt idx="423">
                  <c:v>-0.82272999999999996</c:v>
                </c:pt>
                <c:pt idx="424">
                  <c:v>-0.81976000000000004</c:v>
                </c:pt>
                <c:pt idx="425">
                  <c:v>-0.81579999999999997</c:v>
                </c:pt>
                <c:pt idx="426">
                  <c:v>-0.80979000000000001</c:v>
                </c:pt>
                <c:pt idx="427">
                  <c:v>-0.81445000000000001</c:v>
                </c:pt>
                <c:pt idx="428">
                  <c:v>-0.82589999999999997</c:v>
                </c:pt>
                <c:pt idx="429">
                  <c:v>-0.82221999999999995</c:v>
                </c:pt>
                <c:pt idx="430">
                  <c:v>-0.79988000000000004</c:v>
                </c:pt>
                <c:pt idx="431">
                  <c:v>-0.78147999999999995</c:v>
                </c:pt>
                <c:pt idx="432">
                  <c:v>-0.75270000000000004</c:v>
                </c:pt>
                <c:pt idx="433">
                  <c:v>-0.73011000000000004</c:v>
                </c:pt>
                <c:pt idx="434">
                  <c:v>-0.73236999999999997</c:v>
                </c:pt>
                <c:pt idx="435">
                  <c:v>-0.73668999999999996</c:v>
                </c:pt>
                <c:pt idx="436">
                  <c:v>-0.73199999999999998</c:v>
                </c:pt>
                <c:pt idx="437">
                  <c:v>-0.74153000000000002</c:v>
                </c:pt>
                <c:pt idx="438">
                  <c:v>-0.75026999999999999</c:v>
                </c:pt>
                <c:pt idx="439">
                  <c:v>-0.74753999999999998</c:v>
                </c:pt>
                <c:pt idx="440">
                  <c:v>-0.73948999999999998</c:v>
                </c:pt>
                <c:pt idx="441">
                  <c:v>-0.72641</c:v>
                </c:pt>
                <c:pt idx="442">
                  <c:v>-0.69806000000000001</c:v>
                </c:pt>
                <c:pt idx="443">
                  <c:v>-0.66395000000000004</c:v>
                </c:pt>
                <c:pt idx="444">
                  <c:v>-0.65415999999999996</c:v>
                </c:pt>
                <c:pt idx="445">
                  <c:v>-0.66547000000000001</c:v>
                </c:pt>
                <c:pt idx="446">
                  <c:v>-0.69001000000000001</c:v>
                </c:pt>
                <c:pt idx="447">
                  <c:v>-0.71689999999999998</c:v>
                </c:pt>
                <c:pt idx="448">
                  <c:v>-0.72802999999999995</c:v>
                </c:pt>
                <c:pt idx="449">
                  <c:v>-0.70970999999999995</c:v>
                </c:pt>
                <c:pt idx="450">
                  <c:v>-0.69115000000000004</c:v>
                </c:pt>
                <c:pt idx="451">
                  <c:v>-0.68557000000000001</c:v>
                </c:pt>
                <c:pt idx="452">
                  <c:v>-0.67996000000000001</c:v>
                </c:pt>
                <c:pt idx="453">
                  <c:v>-0.66854999999999998</c:v>
                </c:pt>
                <c:pt idx="454">
                  <c:v>-0.66381000000000001</c:v>
                </c:pt>
                <c:pt idx="455">
                  <c:v>-0.66456999999999999</c:v>
                </c:pt>
                <c:pt idx="456">
                  <c:v>-0.65595999999999999</c:v>
                </c:pt>
                <c:pt idx="457">
                  <c:v>-0.65822999999999998</c:v>
                </c:pt>
                <c:pt idx="458">
                  <c:v>-0.66263000000000005</c:v>
                </c:pt>
                <c:pt idx="459">
                  <c:v>-0.64978999999999998</c:v>
                </c:pt>
                <c:pt idx="460">
                  <c:v>-0.64081999999999995</c:v>
                </c:pt>
                <c:pt idx="461">
                  <c:v>-0.65059999999999996</c:v>
                </c:pt>
                <c:pt idx="462">
                  <c:v>-0.65705000000000002</c:v>
                </c:pt>
                <c:pt idx="463">
                  <c:v>-0.65261999999999998</c:v>
                </c:pt>
                <c:pt idx="464">
                  <c:v>-0.65019000000000005</c:v>
                </c:pt>
                <c:pt idx="465">
                  <c:v>-0.64942999999999995</c:v>
                </c:pt>
                <c:pt idx="466">
                  <c:v>-0.63541000000000003</c:v>
                </c:pt>
                <c:pt idx="467">
                  <c:v>-0.62194000000000005</c:v>
                </c:pt>
                <c:pt idx="468">
                  <c:v>-0.62870999999999999</c:v>
                </c:pt>
                <c:pt idx="469">
                  <c:v>-0.63322999999999996</c:v>
                </c:pt>
                <c:pt idx="470">
                  <c:v>-0.62321000000000004</c:v>
                </c:pt>
                <c:pt idx="471">
                  <c:v>-0.62495999999999996</c:v>
                </c:pt>
                <c:pt idx="472">
                  <c:v>-0.62121000000000004</c:v>
                </c:pt>
                <c:pt idx="473">
                  <c:v>-0.61731000000000003</c:v>
                </c:pt>
                <c:pt idx="474">
                  <c:v>-0.62243999999999999</c:v>
                </c:pt>
                <c:pt idx="475">
                  <c:v>-0.63070000000000004</c:v>
                </c:pt>
                <c:pt idx="476">
                  <c:v>-0.63197999999999999</c:v>
                </c:pt>
                <c:pt idx="477">
                  <c:v>-0.62985000000000002</c:v>
                </c:pt>
                <c:pt idx="478">
                  <c:v>-0.63283</c:v>
                </c:pt>
                <c:pt idx="479">
                  <c:v>-0.62778</c:v>
                </c:pt>
                <c:pt idx="480">
                  <c:v>-0.61646000000000001</c:v>
                </c:pt>
                <c:pt idx="481">
                  <c:v>-0.61851</c:v>
                </c:pt>
                <c:pt idx="482">
                  <c:v>-0.62077000000000004</c:v>
                </c:pt>
                <c:pt idx="483">
                  <c:v>-0.62122999999999995</c:v>
                </c:pt>
                <c:pt idx="484">
                  <c:v>-0.63078999999999996</c:v>
                </c:pt>
                <c:pt idx="485">
                  <c:v>-0.64436000000000004</c:v>
                </c:pt>
                <c:pt idx="486">
                  <c:v>-0.64624999999999999</c:v>
                </c:pt>
                <c:pt idx="487">
                  <c:v>-0.63527999999999996</c:v>
                </c:pt>
                <c:pt idx="488">
                  <c:v>-0.61721999999999999</c:v>
                </c:pt>
                <c:pt idx="489">
                  <c:v>-0.59006000000000003</c:v>
                </c:pt>
                <c:pt idx="490">
                  <c:v>-0.56679000000000002</c:v>
                </c:pt>
                <c:pt idx="491">
                  <c:v>-0.56757999999999997</c:v>
                </c:pt>
                <c:pt idx="492">
                  <c:v>-0.58342000000000005</c:v>
                </c:pt>
                <c:pt idx="493">
                  <c:v>-0.58194999999999997</c:v>
                </c:pt>
                <c:pt idx="494">
                  <c:v>-0.60116000000000003</c:v>
                </c:pt>
                <c:pt idx="495">
                  <c:v>-0.62031000000000003</c:v>
                </c:pt>
                <c:pt idx="496">
                  <c:v>-0.62617999999999996</c:v>
                </c:pt>
                <c:pt idx="497">
                  <c:v>-0.63012999999999997</c:v>
                </c:pt>
                <c:pt idx="498">
                  <c:v>-0.63692000000000004</c:v>
                </c:pt>
                <c:pt idx="499">
                  <c:v>-0.63385999999999998</c:v>
                </c:pt>
                <c:pt idx="500">
                  <c:v>-0.62192000000000003</c:v>
                </c:pt>
                <c:pt idx="501">
                  <c:v>-0.62653999999999999</c:v>
                </c:pt>
                <c:pt idx="502">
                  <c:v>-0.63698999999999995</c:v>
                </c:pt>
                <c:pt idx="503">
                  <c:v>-0.62390000000000001</c:v>
                </c:pt>
                <c:pt idx="504">
                  <c:v>-0.63295999999999997</c:v>
                </c:pt>
                <c:pt idx="505">
                  <c:v>-0.64831000000000005</c:v>
                </c:pt>
                <c:pt idx="506">
                  <c:v>-0.64337</c:v>
                </c:pt>
                <c:pt idx="507">
                  <c:v>-0.63766999999999996</c:v>
                </c:pt>
                <c:pt idx="508">
                  <c:v>-0.63607999999999998</c:v>
                </c:pt>
                <c:pt idx="509">
                  <c:v>-0.62729000000000001</c:v>
                </c:pt>
                <c:pt idx="510">
                  <c:v>-0.60936000000000001</c:v>
                </c:pt>
                <c:pt idx="511">
                  <c:v>-0.59897999999999996</c:v>
                </c:pt>
                <c:pt idx="512">
                  <c:v>-0.60453000000000001</c:v>
                </c:pt>
                <c:pt idx="513">
                  <c:v>-0.60597000000000001</c:v>
                </c:pt>
                <c:pt idx="514">
                  <c:v>-0.60509999999999997</c:v>
                </c:pt>
                <c:pt idx="515">
                  <c:v>-0.61868000000000001</c:v>
                </c:pt>
                <c:pt idx="516">
                  <c:v>-0.62775999999999998</c:v>
                </c:pt>
                <c:pt idx="517">
                  <c:v>-0.62661999999999995</c:v>
                </c:pt>
                <c:pt idx="518">
                  <c:v>-0.62983</c:v>
                </c:pt>
                <c:pt idx="519">
                  <c:v>-0.63597999999999999</c:v>
                </c:pt>
                <c:pt idx="520">
                  <c:v>-0.63714999999999999</c:v>
                </c:pt>
                <c:pt idx="521">
                  <c:v>-0.64800000000000002</c:v>
                </c:pt>
                <c:pt idx="522">
                  <c:v>-0.66278000000000004</c:v>
                </c:pt>
                <c:pt idx="523">
                  <c:v>-0.66191999999999995</c:v>
                </c:pt>
                <c:pt idx="524">
                  <c:v>-0.65171999999999997</c:v>
                </c:pt>
                <c:pt idx="525">
                  <c:v>-0.64527999999999996</c:v>
                </c:pt>
                <c:pt idx="526">
                  <c:v>-0.64088999999999996</c:v>
                </c:pt>
                <c:pt idx="527">
                  <c:v>-0.63863000000000003</c:v>
                </c:pt>
                <c:pt idx="528">
                  <c:v>-0.66261000000000003</c:v>
                </c:pt>
                <c:pt idx="529">
                  <c:v>-0.68157999999999996</c:v>
                </c:pt>
                <c:pt idx="530">
                  <c:v>-0.68379999999999996</c:v>
                </c:pt>
                <c:pt idx="531">
                  <c:v>-0.69086000000000003</c:v>
                </c:pt>
                <c:pt idx="532">
                  <c:v>-0.69948999999999995</c:v>
                </c:pt>
                <c:pt idx="533">
                  <c:v>-0.70062999999999998</c:v>
                </c:pt>
                <c:pt idx="534">
                  <c:v>-0.70345000000000002</c:v>
                </c:pt>
                <c:pt idx="535">
                  <c:v>-0.71067000000000002</c:v>
                </c:pt>
                <c:pt idx="536">
                  <c:v>-0.70089999999999997</c:v>
                </c:pt>
                <c:pt idx="537">
                  <c:v>-0.68196000000000001</c:v>
                </c:pt>
                <c:pt idx="538">
                  <c:v>-0.67362999999999995</c:v>
                </c:pt>
                <c:pt idx="539">
                  <c:v>-0.68720999999999999</c:v>
                </c:pt>
                <c:pt idx="540">
                  <c:v>-0.68591999999999997</c:v>
                </c:pt>
                <c:pt idx="541">
                  <c:v>-0.68938999999999995</c:v>
                </c:pt>
                <c:pt idx="542">
                  <c:v>-0.71092999999999995</c:v>
                </c:pt>
                <c:pt idx="543">
                  <c:v>-0.71126999999999996</c:v>
                </c:pt>
                <c:pt idx="544">
                  <c:v>-0.69513000000000003</c:v>
                </c:pt>
                <c:pt idx="545">
                  <c:v>-0.68023</c:v>
                </c:pt>
                <c:pt idx="546">
                  <c:v>-0.67318999999999996</c:v>
                </c:pt>
                <c:pt idx="547">
                  <c:v>-0.67447999999999997</c:v>
                </c:pt>
                <c:pt idx="548">
                  <c:v>-0.68376999999999999</c:v>
                </c:pt>
                <c:pt idx="549">
                  <c:v>-0.71208000000000005</c:v>
                </c:pt>
                <c:pt idx="550">
                  <c:v>-0.73009999999999997</c:v>
                </c:pt>
                <c:pt idx="551">
                  <c:v>-0.72782999999999998</c:v>
                </c:pt>
                <c:pt idx="552">
                  <c:v>-0.72350999999999999</c:v>
                </c:pt>
                <c:pt idx="553">
                  <c:v>-0.71343000000000001</c:v>
                </c:pt>
                <c:pt idx="554">
                  <c:v>-0.71523000000000003</c:v>
                </c:pt>
                <c:pt idx="555">
                  <c:v>-0.72772999999999999</c:v>
                </c:pt>
                <c:pt idx="556">
                  <c:v>-0.73262000000000005</c:v>
                </c:pt>
                <c:pt idx="557">
                  <c:v>-0.73111000000000004</c:v>
                </c:pt>
                <c:pt idx="558">
                  <c:v>-0.73179000000000005</c:v>
                </c:pt>
                <c:pt idx="559">
                  <c:v>-0.72428999999999999</c:v>
                </c:pt>
                <c:pt idx="560">
                  <c:v>-0.70203000000000004</c:v>
                </c:pt>
                <c:pt idx="561">
                  <c:v>-0.68293000000000004</c:v>
                </c:pt>
                <c:pt idx="562">
                  <c:v>-0.68067</c:v>
                </c:pt>
                <c:pt idx="563">
                  <c:v>-0.65630999999999995</c:v>
                </c:pt>
                <c:pt idx="564">
                  <c:v>-0.63341000000000003</c:v>
                </c:pt>
                <c:pt idx="565">
                  <c:v>-0.64831000000000005</c:v>
                </c:pt>
                <c:pt idx="566">
                  <c:v>-0.65429999999999999</c:v>
                </c:pt>
                <c:pt idx="567">
                  <c:v>-0.64248000000000005</c:v>
                </c:pt>
                <c:pt idx="568">
                  <c:v>-0.63129999999999997</c:v>
                </c:pt>
                <c:pt idx="569">
                  <c:v>-0.62770999999999999</c:v>
                </c:pt>
                <c:pt idx="570">
                  <c:v>-0.61668999999999996</c:v>
                </c:pt>
                <c:pt idx="571">
                  <c:v>-0.58674999999999999</c:v>
                </c:pt>
                <c:pt idx="572">
                  <c:v>-0.55445</c:v>
                </c:pt>
                <c:pt idx="573">
                  <c:v>-0.51766999999999996</c:v>
                </c:pt>
                <c:pt idx="574">
                  <c:v>-0.46788000000000002</c:v>
                </c:pt>
                <c:pt idx="575">
                  <c:v>-0.43528</c:v>
                </c:pt>
                <c:pt idx="576">
                  <c:v>-0.40166000000000002</c:v>
                </c:pt>
                <c:pt idx="577">
                  <c:v>-0.37289</c:v>
                </c:pt>
                <c:pt idx="578">
                  <c:v>-0.37145</c:v>
                </c:pt>
                <c:pt idx="579">
                  <c:v>-0.37496000000000002</c:v>
                </c:pt>
                <c:pt idx="580">
                  <c:v>-0.36179</c:v>
                </c:pt>
                <c:pt idx="581">
                  <c:v>-0.33338000000000001</c:v>
                </c:pt>
                <c:pt idx="582">
                  <c:v>-0.29676999999999998</c:v>
                </c:pt>
                <c:pt idx="583">
                  <c:v>-0.25148999999999999</c:v>
                </c:pt>
                <c:pt idx="584">
                  <c:v>-0.20036000000000001</c:v>
                </c:pt>
                <c:pt idx="585">
                  <c:v>-0.1757</c:v>
                </c:pt>
                <c:pt idx="586">
                  <c:v>-0.16664999999999999</c:v>
                </c:pt>
                <c:pt idx="587">
                  <c:v>-0.14717</c:v>
                </c:pt>
                <c:pt idx="588">
                  <c:v>-0.11369</c:v>
                </c:pt>
                <c:pt idx="589">
                  <c:v>-9.4100000000000003E-2</c:v>
                </c:pt>
                <c:pt idx="590">
                  <c:v>-7.9071000000000002E-2</c:v>
                </c:pt>
                <c:pt idx="591">
                  <c:v>-6.3229999999999995E-2</c:v>
                </c:pt>
                <c:pt idx="592">
                  <c:v>-5.9718E-2</c:v>
                </c:pt>
                <c:pt idx="593">
                  <c:v>-7.4297000000000002E-2</c:v>
                </c:pt>
                <c:pt idx="594">
                  <c:v>-9.5269000000000006E-2</c:v>
                </c:pt>
                <c:pt idx="595">
                  <c:v>-0.11593000000000001</c:v>
                </c:pt>
                <c:pt idx="596">
                  <c:v>-0.12416000000000001</c:v>
                </c:pt>
                <c:pt idx="597">
                  <c:v>-9.7003000000000006E-2</c:v>
                </c:pt>
                <c:pt idx="598">
                  <c:v>-5.6447999999999998E-2</c:v>
                </c:pt>
                <c:pt idx="599">
                  <c:v>-2.9866E-2</c:v>
                </c:pt>
                <c:pt idx="600">
                  <c:v>-1.3519999999999999E-3</c:v>
                </c:pt>
                <c:pt idx="601">
                  <c:v>2.6467999999999998E-2</c:v>
                </c:pt>
                <c:pt idx="602">
                  <c:v>3.4199E-2</c:v>
                </c:pt>
                <c:pt idx="603">
                  <c:v>3.2024999999999998E-2</c:v>
                </c:pt>
                <c:pt idx="604">
                  <c:v>3.3953999999999998E-2</c:v>
                </c:pt>
                <c:pt idx="605">
                  <c:v>3.5466999999999999E-2</c:v>
                </c:pt>
                <c:pt idx="606">
                  <c:v>3.4734000000000001E-2</c:v>
                </c:pt>
                <c:pt idx="607">
                  <c:v>4.6049E-2</c:v>
                </c:pt>
                <c:pt idx="608">
                  <c:v>5.6888000000000001E-2</c:v>
                </c:pt>
                <c:pt idx="609">
                  <c:v>5.9152000000000003E-2</c:v>
                </c:pt>
                <c:pt idx="610">
                  <c:v>7.6607999999999996E-2</c:v>
                </c:pt>
                <c:pt idx="611">
                  <c:v>8.2958000000000004E-2</c:v>
                </c:pt>
                <c:pt idx="612">
                  <c:v>5.4279000000000001E-2</c:v>
                </c:pt>
                <c:pt idx="613">
                  <c:v>2.1951999999999999E-2</c:v>
                </c:pt>
                <c:pt idx="614">
                  <c:v>3.1310000000000001E-3</c:v>
                </c:pt>
                <c:pt idx="615">
                  <c:v>-1.0411E-2</c:v>
                </c:pt>
                <c:pt idx="616">
                  <c:v>-2.5350000000000001E-2</c:v>
                </c:pt>
                <c:pt idx="617">
                  <c:v>-3.5476000000000001E-2</c:v>
                </c:pt>
                <c:pt idx="618">
                  <c:v>-3.8697000000000002E-2</c:v>
                </c:pt>
                <c:pt idx="619">
                  <c:v>-4.6020999999999999E-2</c:v>
                </c:pt>
                <c:pt idx="620">
                  <c:v>-5.7561000000000001E-2</c:v>
                </c:pt>
                <c:pt idx="621">
                  <c:v>-7.7927999999999997E-2</c:v>
                </c:pt>
                <c:pt idx="622">
                  <c:v>-9.8294999999999993E-2</c:v>
                </c:pt>
                <c:pt idx="623">
                  <c:v>-0.11866</c:v>
                </c:pt>
                <c:pt idx="624">
                  <c:v>-0.12218</c:v>
                </c:pt>
                <c:pt idx="625">
                  <c:v>-0.14349000000000001</c:v>
                </c:pt>
                <c:pt idx="626">
                  <c:v>-0.18375</c:v>
                </c:pt>
                <c:pt idx="627">
                  <c:v>-0.2185</c:v>
                </c:pt>
                <c:pt idx="628">
                  <c:v>-0.23694000000000001</c:v>
                </c:pt>
                <c:pt idx="629">
                  <c:v>-0.25327</c:v>
                </c:pt>
                <c:pt idx="630">
                  <c:v>-0.27728000000000003</c:v>
                </c:pt>
                <c:pt idx="631">
                  <c:v>-0.27645999999999998</c:v>
                </c:pt>
                <c:pt idx="632">
                  <c:v>-0.26740999999999998</c:v>
                </c:pt>
                <c:pt idx="633">
                  <c:v>-0.25158999999999998</c:v>
                </c:pt>
                <c:pt idx="634">
                  <c:v>-0.24801999999999999</c:v>
                </c:pt>
                <c:pt idx="635">
                  <c:v>-0.26408999999999999</c:v>
                </c:pt>
                <c:pt idx="636">
                  <c:v>-0.28445999999999999</c:v>
                </c:pt>
                <c:pt idx="637">
                  <c:v>-0.29071999999999998</c:v>
                </c:pt>
                <c:pt idx="638">
                  <c:v>-0.29804999999999998</c:v>
                </c:pt>
                <c:pt idx="639">
                  <c:v>-0.31586999999999998</c:v>
                </c:pt>
                <c:pt idx="640">
                  <c:v>-0.33467999999999998</c:v>
                </c:pt>
                <c:pt idx="641">
                  <c:v>-0.35165000000000002</c:v>
                </c:pt>
                <c:pt idx="642">
                  <c:v>-0.37554999999999999</c:v>
                </c:pt>
                <c:pt idx="643">
                  <c:v>-0.41685</c:v>
                </c:pt>
                <c:pt idx="644">
                  <c:v>-0.43269000000000002</c:v>
                </c:pt>
                <c:pt idx="645">
                  <c:v>-0.44633</c:v>
                </c:pt>
                <c:pt idx="646">
                  <c:v>-0.46586</c:v>
                </c:pt>
                <c:pt idx="647">
                  <c:v>-0.47205999999999998</c:v>
                </c:pt>
                <c:pt idx="648">
                  <c:v>-0.47588000000000003</c:v>
                </c:pt>
                <c:pt idx="649">
                  <c:v>-0.48849999999999999</c:v>
                </c:pt>
                <c:pt idx="650">
                  <c:v>-0.51114999999999999</c:v>
                </c:pt>
                <c:pt idx="651">
                  <c:v>-0.53459999999999996</c:v>
                </c:pt>
                <c:pt idx="652">
                  <c:v>-0.55484999999999995</c:v>
                </c:pt>
                <c:pt idx="653">
                  <c:v>-0.57472000000000001</c:v>
                </c:pt>
                <c:pt idx="654">
                  <c:v>-0.57523999999999997</c:v>
                </c:pt>
                <c:pt idx="655">
                  <c:v>-0.56399999999999995</c:v>
                </c:pt>
                <c:pt idx="656">
                  <c:v>-0.55495000000000005</c:v>
                </c:pt>
                <c:pt idx="657">
                  <c:v>-0.55654999999999999</c:v>
                </c:pt>
                <c:pt idx="658">
                  <c:v>-0.54730000000000001</c:v>
                </c:pt>
                <c:pt idx="659">
                  <c:v>-0.55476999999999999</c:v>
                </c:pt>
                <c:pt idx="660">
                  <c:v>-0.55188999999999999</c:v>
                </c:pt>
                <c:pt idx="661">
                  <c:v>-0.53800000000000003</c:v>
                </c:pt>
                <c:pt idx="662">
                  <c:v>-0.53181999999999996</c:v>
                </c:pt>
                <c:pt idx="663">
                  <c:v>-0.53979999999999995</c:v>
                </c:pt>
                <c:pt idx="664">
                  <c:v>-0.55403000000000002</c:v>
                </c:pt>
                <c:pt idx="665">
                  <c:v>-0.56942999999999999</c:v>
                </c:pt>
                <c:pt idx="666">
                  <c:v>-0.58164000000000005</c:v>
                </c:pt>
                <c:pt idx="667">
                  <c:v>-0.58155999999999997</c:v>
                </c:pt>
                <c:pt idx="668">
                  <c:v>-0.57023999999999997</c:v>
                </c:pt>
                <c:pt idx="669">
                  <c:v>-0.56513000000000002</c:v>
                </c:pt>
                <c:pt idx="670">
                  <c:v>-0.56803000000000003</c:v>
                </c:pt>
                <c:pt idx="671">
                  <c:v>-0.55610999999999999</c:v>
                </c:pt>
                <c:pt idx="672">
                  <c:v>-0.55234000000000005</c:v>
                </c:pt>
                <c:pt idx="673">
                  <c:v>-0.56542000000000003</c:v>
                </c:pt>
                <c:pt idx="674">
                  <c:v>-0.57972000000000001</c:v>
                </c:pt>
                <c:pt idx="675">
                  <c:v>-0.58252000000000004</c:v>
                </c:pt>
                <c:pt idx="676">
                  <c:v>-0.57974999999999999</c:v>
                </c:pt>
                <c:pt idx="677">
                  <c:v>-0.58164000000000005</c:v>
                </c:pt>
                <c:pt idx="678">
                  <c:v>-0.58196999999999999</c:v>
                </c:pt>
                <c:pt idx="679">
                  <c:v>-0.58650000000000002</c:v>
                </c:pt>
                <c:pt idx="680">
                  <c:v>-0.59767000000000003</c:v>
                </c:pt>
                <c:pt idx="681">
                  <c:v>-0.59094000000000002</c:v>
                </c:pt>
                <c:pt idx="682">
                  <c:v>-0.58367999999999998</c:v>
                </c:pt>
                <c:pt idx="683">
                  <c:v>-0.57847000000000004</c:v>
                </c:pt>
                <c:pt idx="684">
                  <c:v>-0.56708999999999998</c:v>
                </c:pt>
                <c:pt idx="685">
                  <c:v>-0.55937000000000003</c:v>
                </c:pt>
                <c:pt idx="686">
                  <c:v>-0.56601000000000001</c:v>
                </c:pt>
                <c:pt idx="687">
                  <c:v>-0.57889999999999997</c:v>
                </c:pt>
                <c:pt idx="688">
                  <c:v>-0.58464000000000005</c:v>
                </c:pt>
                <c:pt idx="689">
                  <c:v>-0.58879000000000004</c:v>
                </c:pt>
                <c:pt idx="690">
                  <c:v>-0.60411000000000004</c:v>
                </c:pt>
                <c:pt idx="691">
                  <c:v>-0.60863999999999996</c:v>
                </c:pt>
                <c:pt idx="692">
                  <c:v>-0.59377999999999997</c:v>
                </c:pt>
                <c:pt idx="693">
                  <c:v>-0.59541999999999995</c:v>
                </c:pt>
                <c:pt idx="694">
                  <c:v>-0.59475999999999996</c:v>
                </c:pt>
                <c:pt idx="695">
                  <c:v>-0.58945000000000003</c:v>
                </c:pt>
                <c:pt idx="696">
                  <c:v>-0.58789999999999998</c:v>
                </c:pt>
                <c:pt idx="697">
                  <c:v>-0.58906000000000003</c:v>
                </c:pt>
                <c:pt idx="698">
                  <c:v>-0.58287</c:v>
                </c:pt>
                <c:pt idx="699">
                  <c:v>-0.57242000000000004</c:v>
                </c:pt>
                <c:pt idx="700">
                  <c:v>-0.57606999999999997</c:v>
                </c:pt>
                <c:pt idx="701">
                  <c:v>-0.58462000000000003</c:v>
                </c:pt>
                <c:pt idx="702">
                  <c:v>-0.58938000000000001</c:v>
                </c:pt>
                <c:pt idx="703">
                  <c:v>-0.60748000000000002</c:v>
                </c:pt>
                <c:pt idx="704">
                  <c:v>-0.60468</c:v>
                </c:pt>
                <c:pt idx="705">
                  <c:v>-0.59262999999999999</c:v>
                </c:pt>
                <c:pt idx="706">
                  <c:v>-0.58238999999999996</c:v>
                </c:pt>
                <c:pt idx="707">
                  <c:v>-0.58062000000000002</c:v>
                </c:pt>
                <c:pt idx="708">
                  <c:v>-0.56918999999999997</c:v>
                </c:pt>
                <c:pt idx="709">
                  <c:v>-0.55173000000000005</c:v>
                </c:pt>
                <c:pt idx="710">
                  <c:v>-0.54617000000000004</c:v>
                </c:pt>
                <c:pt idx="711">
                  <c:v>-0.55069000000000001</c:v>
                </c:pt>
                <c:pt idx="712">
                  <c:v>-0.55681999999999998</c:v>
                </c:pt>
                <c:pt idx="713">
                  <c:v>-0.57077</c:v>
                </c:pt>
                <c:pt idx="714">
                  <c:v>-0.58887999999999996</c:v>
                </c:pt>
                <c:pt idx="715">
                  <c:v>-0.57786000000000004</c:v>
                </c:pt>
                <c:pt idx="716">
                  <c:v>-0.57262999999999997</c:v>
                </c:pt>
                <c:pt idx="717">
                  <c:v>-0.57355999999999996</c:v>
                </c:pt>
                <c:pt idx="718">
                  <c:v>-0.57421999999999995</c:v>
                </c:pt>
                <c:pt idx="719">
                  <c:v>-0.56725000000000003</c:v>
                </c:pt>
                <c:pt idx="720">
                  <c:v>-0.56420999999999999</c:v>
                </c:pt>
                <c:pt idx="721">
                  <c:v>-0.56679000000000002</c:v>
                </c:pt>
                <c:pt idx="722">
                  <c:v>-0.55994999999999995</c:v>
                </c:pt>
                <c:pt idx="723">
                  <c:v>-0.54068000000000005</c:v>
                </c:pt>
                <c:pt idx="724">
                  <c:v>-0.52315999999999996</c:v>
                </c:pt>
                <c:pt idx="725">
                  <c:v>-0.49637999999999999</c:v>
                </c:pt>
                <c:pt idx="726">
                  <c:v>-0.47600999999999999</c:v>
                </c:pt>
                <c:pt idx="727">
                  <c:v>-0.46653</c:v>
                </c:pt>
                <c:pt idx="728">
                  <c:v>-0.42798999999999998</c:v>
                </c:pt>
                <c:pt idx="729">
                  <c:v>-0.36219000000000001</c:v>
                </c:pt>
                <c:pt idx="730">
                  <c:v>-0.29286000000000001</c:v>
                </c:pt>
                <c:pt idx="731">
                  <c:v>-0.19300999999999999</c:v>
                </c:pt>
                <c:pt idx="732">
                  <c:v>-6.1851999999999997E-2</c:v>
                </c:pt>
                <c:pt idx="733">
                  <c:v>7.7546000000000004E-2</c:v>
                </c:pt>
                <c:pt idx="734">
                  <c:v>0.22464999999999999</c:v>
                </c:pt>
                <c:pt idx="735">
                  <c:v>0.39745999999999998</c:v>
                </c:pt>
                <c:pt idx="736">
                  <c:v>0.59009</c:v>
                </c:pt>
                <c:pt idx="737">
                  <c:v>0.78608999999999996</c:v>
                </c:pt>
                <c:pt idx="738">
                  <c:v>1.0305</c:v>
                </c:pt>
                <c:pt idx="739">
                  <c:v>1.3255999999999999</c:v>
                </c:pt>
                <c:pt idx="740">
                  <c:v>1.6472</c:v>
                </c:pt>
                <c:pt idx="741">
                  <c:v>2.0001000000000002</c:v>
                </c:pt>
                <c:pt idx="742">
                  <c:v>2.3874</c:v>
                </c:pt>
                <c:pt idx="743">
                  <c:v>2.7562000000000002</c:v>
                </c:pt>
                <c:pt idx="744">
                  <c:v>3.0590000000000002</c:v>
                </c:pt>
                <c:pt idx="745">
                  <c:v>3.2951999999999999</c:v>
                </c:pt>
                <c:pt idx="746">
                  <c:v>3.4836999999999998</c:v>
                </c:pt>
                <c:pt idx="747">
                  <c:v>3.625</c:v>
                </c:pt>
                <c:pt idx="748">
                  <c:v>3.7290000000000001</c:v>
                </c:pt>
                <c:pt idx="749">
                  <c:v>3.8105000000000002</c:v>
                </c:pt>
              </c:numCache>
            </c:numRef>
          </c:val>
          <c:smooth val="0"/>
          <c:extLst>
            <c:ext xmlns:c16="http://schemas.microsoft.com/office/drawing/2014/chart" uri="{C3380CC4-5D6E-409C-BE32-E72D297353CC}">
              <c16:uniqueId val="{00000000-A3AB-4BC8-A415-31460127F35F}"/>
            </c:ext>
          </c:extLst>
        </c:ser>
        <c:dLbls>
          <c:showLegendKey val="0"/>
          <c:showVal val="0"/>
          <c:showCatName val="0"/>
          <c:showSerName val="0"/>
          <c:showPercent val="0"/>
          <c:showBubbleSize val="0"/>
        </c:dLbls>
        <c:smooth val="0"/>
        <c:axId val="972356920"/>
        <c:axId val="972362408"/>
      </c:lineChart>
      <c:catAx>
        <c:axId val="972356920"/>
        <c:scaling>
          <c:orientation val="minMax"/>
        </c:scaling>
        <c:delete val="1"/>
        <c:axPos val="b"/>
        <c:numFmt formatCode="General" sourceLinked="1"/>
        <c:majorTickMark val="none"/>
        <c:minorTickMark val="none"/>
        <c:tickLblPos val="nextTo"/>
        <c:crossAx val="972362408"/>
        <c:crosses val="autoZero"/>
        <c:auto val="1"/>
        <c:lblAlgn val="ctr"/>
        <c:lblOffset val="100"/>
        <c:noMultiLvlLbl val="0"/>
      </c:catAx>
      <c:valAx>
        <c:axId val="972362408"/>
        <c:scaling>
          <c:orientation val="minMax"/>
        </c:scaling>
        <c:delete val="1"/>
        <c:axPos val="l"/>
        <c:numFmt formatCode="General" sourceLinked="1"/>
        <c:majorTickMark val="none"/>
        <c:minorTickMark val="none"/>
        <c:tickLblPos val="nextTo"/>
        <c:crossAx val="972356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28575" cap="rnd">
              <a:solidFill>
                <a:schemeClr val="accent1"/>
              </a:solidFill>
              <a:round/>
            </a:ln>
            <a:effectLst/>
          </c:spPr>
          <c:marker>
            <c:symbol val="none"/>
          </c:marker>
          <c:val>
            <c:numRef>
              <c:f>Sheet2!$F$5:$F$754</c:f>
              <c:numCache>
                <c:formatCode>General</c:formatCode>
                <c:ptCount val="750"/>
                <c:pt idx="0">
                  <c:v>3.4933999999999998</c:v>
                </c:pt>
                <c:pt idx="1">
                  <c:v>3.3826999999999998</c:v>
                </c:pt>
                <c:pt idx="2">
                  <c:v>3.2534999999999998</c:v>
                </c:pt>
                <c:pt idx="3">
                  <c:v>3.1055999999999999</c:v>
                </c:pt>
                <c:pt idx="4">
                  <c:v>2.9367000000000001</c:v>
                </c:pt>
                <c:pt idx="5">
                  <c:v>2.7440000000000002</c:v>
                </c:pt>
                <c:pt idx="6">
                  <c:v>2.5362</c:v>
                </c:pt>
                <c:pt idx="7">
                  <c:v>2.3239000000000001</c:v>
                </c:pt>
                <c:pt idx="8">
                  <c:v>2.0956999999999999</c:v>
                </c:pt>
                <c:pt idx="9">
                  <c:v>1.8435999999999999</c:v>
                </c:pt>
                <c:pt idx="10">
                  <c:v>1.5608</c:v>
                </c:pt>
                <c:pt idx="11">
                  <c:v>1.2334000000000001</c:v>
                </c:pt>
                <c:pt idx="12">
                  <c:v>0.86565999999999999</c:v>
                </c:pt>
                <c:pt idx="13">
                  <c:v>0.49142999999999998</c:v>
                </c:pt>
                <c:pt idx="14">
                  <c:v>0.15928</c:v>
                </c:pt>
                <c:pt idx="15">
                  <c:v>-0.11545999999999999</c:v>
                </c:pt>
                <c:pt idx="16">
                  <c:v>-0.39163999999999999</c:v>
                </c:pt>
                <c:pt idx="17">
                  <c:v>-0.72302999999999995</c:v>
                </c:pt>
                <c:pt idx="18">
                  <c:v>-1.0777000000000001</c:v>
                </c:pt>
                <c:pt idx="19">
                  <c:v>-1.4180999999999999</c:v>
                </c:pt>
                <c:pt idx="20">
                  <c:v>-1.7085999999999999</c:v>
                </c:pt>
                <c:pt idx="21">
                  <c:v>-1.9186000000000001</c:v>
                </c:pt>
                <c:pt idx="22">
                  <c:v>-2.0293000000000001</c:v>
                </c:pt>
                <c:pt idx="23">
                  <c:v>-2.1135999999999999</c:v>
                </c:pt>
                <c:pt idx="24">
                  <c:v>-2.2214999999999998</c:v>
                </c:pt>
                <c:pt idx="25">
                  <c:v>-2.3578000000000001</c:v>
                </c:pt>
                <c:pt idx="26">
                  <c:v>-2.4982000000000002</c:v>
                </c:pt>
                <c:pt idx="27">
                  <c:v>-2.5926999999999998</c:v>
                </c:pt>
                <c:pt idx="28">
                  <c:v>-2.6448999999999998</c:v>
                </c:pt>
                <c:pt idx="29">
                  <c:v>-2.6726000000000001</c:v>
                </c:pt>
                <c:pt idx="30">
                  <c:v>-2.6747999999999998</c:v>
                </c:pt>
                <c:pt idx="31">
                  <c:v>-2.6448999999999998</c:v>
                </c:pt>
                <c:pt idx="32">
                  <c:v>-2.5684</c:v>
                </c:pt>
                <c:pt idx="33">
                  <c:v>-2.4457</c:v>
                </c:pt>
                <c:pt idx="34">
                  <c:v>-2.2967</c:v>
                </c:pt>
                <c:pt idx="35">
                  <c:v>-2.1366999999999998</c:v>
                </c:pt>
                <c:pt idx="36">
                  <c:v>-1.9755</c:v>
                </c:pt>
                <c:pt idx="37">
                  <c:v>-1.8134999999999999</c:v>
                </c:pt>
                <c:pt idx="38">
                  <c:v>-1.6587000000000001</c:v>
                </c:pt>
                <c:pt idx="39">
                  <c:v>-1.5166999999999999</c:v>
                </c:pt>
                <c:pt idx="40">
                  <c:v>-1.3781000000000001</c:v>
                </c:pt>
                <c:pt idx="41">
                  <c:v>-1.2410000000000001</c:v>
                </c:pt>
                <c:pt idx="42">
                  <c:v>-1.1105</c:v>
                </c:pt>
                <c:pt idx="43">
                  <c:v>-0.99709999999999999</c:v>
                </c:pt>
                <c:pt idx="44">
                  <c:v>-0.88302000000000003</c:v>
                </c:pt>
                <c:pt idx="45">
                  <c:v>-0.76356999999999997</c:v>
                </c:pt>
                <c:pt idx="46">
                  <c:v>-0.64434999999999998</c:v>
                </c:pt>
                <c:pt idx="47">
                  <c:v>-0.53288999999999997</c:v>
                </c:pt>
                <c:pt idx="48">
                  <c:v>-0.42224</c:v>
                </c:pt>
                <c:pt idx="49">
                  <c:v>-0.31315999999999999</c:v>
                </c:pt>
                <c:pt idx="50">
                  <c:v>-0.21643999999999999</c:v>
                </c:pt>
                <c:pt idx="51">
                  <c:v>-0.13347000000000001</c:v>
                </c:pt>
                <c:pt idx="52">
                  <c:v>-6.3580999999999999E-2</c:v>
                </c:pt>
                <c:pt idx="53">
                  <c:v>-7.8040000000000002E-3</c:v>
                </c:pt>
                <c:pt idx="54">
                  <c:v>2.0892000000000001E-2</c:v>
                </c:pt>
                <c:pt idx="55">
                  <c:v>2.9441999999999999E-2</c:v>
                </c:pt>
                <c:pt idx="56">
                  <c:v>2.9066000000000002E-2</c:v>
                </c:pt>
                <c:pt idx="57">
                  <c:v>2.1249000000000001E-2</c:v>
                </c:pt>
                <c:pt idx="58">
                  <c:v>-5.7710000000000001E-3</c:v>
                </c:pt>
                <c:pt idx="59">
                  <c:v>-3.9057000000000001E-2</c:v>
                </c:pt>
                <c:pt idx="60">
                  <c:v>-7.1649000000000004E-2</c:v>
                </c:pt>
                <c:pt idx="61">
                  <c:v>-0.10886999999999999</c:v>
                </c:pt>
                <c:pt idx="62">
                  <c:v>-0.15051999999999999</c:v>
                </c:pt>
                <c:pt idx="63">
                  <c:v>-0.192</c:v>
                </c:pt>
                <c:pt idx="64">
                  <c:v>-0.22258</c:v>
                </c:pt>
                <c:pt idx="65">
                  <c:v>-0.24790999999999999</c:v>
                </c:pt>
                <c:pt idx="66">
                  <c:v>-0.26787</c:v>
                </c:pt>
                <c:pt idx="67">
                  <c:v>-0.27868999999999999</c:v>
                </c:pt>
                <c:pt idx="68">
                  <c:v>-0.27712999999999999</c:v>
                </c:pt>
                <c:pt idx="69">
                  <c:v>-0.26543</c:v>
                </c:pt>
                <c:pt idx="70">
                  <c:v>-0.25453999999999999</c:v>
                </c:pt>
                <c:pt idx="71">
                  <c:v>-0.23596</c:v>
                </c:pt>
                <c:pt idx="72">
                  <c:v>-0.21076</c:v>
                </c:pt>
                <c:pt idx="73">
                  <c:v>-0.18304000000000001</c:v>
                </c:pt>
                <c:pt idx="74">
                  <c:v>-0.15964</c:v>
                </c:pt>
                <c:pt idx="75">
                  <c:v>-0.12758</c:v>
                </c:pt>
                <c:pt idx="76">
                  <c:v>-9.8480999999999999E-2</c:v>
                </c:pt>
                <c:pt idx="77">
                  <c:v>-7.5053999999999996E-2</c:v>
                </c:pt>
                <c:pt idx="78">
                  <c:v>-5.7104000000000002E-2</c:v>
                </c:pt>
                <c:pt idx="79">
                  <c:v>-4.1886E-2</c:v>
                </c:pt>
                <c:pt idx="80">
                  <c:v>-2.9291000000000001E-2</c:v>
                </c:pt>
                <c:pt idx="81">
                  <c:v>-2.7411999999999999E-2</c:v>
                </c:pt>
                <c:pt idx="82">
                  <c:v>-2.8312E-2</c:v>
                </c:pt>
                <c:pt idx="83">
                  <c:v>-2.9798000000000002E-2</c:v>
                </c:pt>
                <c:pt idx="84">
                  <c:v>-3.3659000000000001E-2</c:v>
                </c:pt>
                <c:pt idx="85">
                  <c:v>-4.8953000000000003E-2</c:v>
                </c:pt>
                <c:pt idx="86">
                  <c:v>-5.8840999999999997E-2</c:v>
                </c:pt>
                <c:pt idx="87">
                  <c:v>-6.4466999999999997E-2</c:v>
                </c:pt>
                <c:pt idx="88">
                  <c:v>-7.0172999999999999E-2</c:v>
                </c:pt>
                <c:pt idx="89">
                  <c:v>-7.8464999999999993E-2</c:v>
                </c:pt>
                <c:pt idx="90">
                  <c:v>-8.2962999999999995E-2</c:v>
                </c:pt>
                <c:pt idx="91">
                  <c:v>-8.0822000000000005E-2</c:v>
                </c:pt>
                <c:pt idx="92">
                  <c:v>-8.1221000000000002E-2</c:v>
                </c:pt>
                <c:pt idx="93">
                  <c:v>-8.0975000000000005E-2</c:v>
                </c:pt>
                <c:pt idx="94">
                  <c:v>-7.6091000000000006E-2</c:v>
                </c:pt>
                <c:pt idx="95">
                  <c:v>-6.3495999999999997E-2</c:v>
                </c:pt>
                <c:pt idx="96">
                  <c:v>-5.7116E-2</c:v>
                </c:pt>
                <c:pt idx="97">
                  <c:v>-4.8108999999999999E-2</c:v>
                </c:pt>
                <c:pt idx="98">
                  <c:v>-3.4012000000000001E-2</c:v>
                </c:pt>
                <c:pt idx="99">
                  <c:v>-1.8071E-2</c:v>
                </c:pt>
                <c:pt idx="100">
                  <c:v>-7.2750000000000002E-3</c:v>
                </c:pt>
                <c:pt idx="101">
                  <c:v>3.5209999999999998E-3</c:v>
                </c:pt>
                <c:pt idx="102">
                  <c:v>1.8727000000000001E-2</c:v>
                </c:pt>
                <c:pt idx="103">
                  <c:v>2.9673000000000001E-2</c:v>
                </c:pt>
                <c:pt idx="104">
                  <c:v>3.5928000000000002E-2</c:v>
                </c:pt>
                <c:pt idx="105">
                  <c:v>4.2188999999999997E-2</c:v>
                </c:pt>
                <c:pt idx="106">
                  <c:v>6.1981000000000001E-2</c:v>
                </c:pt>
                <c:pt idx="107">
                  <c:v>6.5121999999999999E-2</c:v>
                </c:pt>
                <c:pt idx="108">
                  <c:v>6.0779E-2</c:v>
                </c:pt>
                <c:pt idx="109">
                  <c:v>5.6186E-2</c:v>
                </c:pt>
                <c:pt idx="110">
                  <c:v>5.4801999999999997E-2</c:v>
                </c:pt>
                <c:pt idx="111">
                  <c:v>5.1204E-2</c:v>
                </c:pt>
                <c:pt idx="112">
                  <c:v>4.165E-2</c:v>
                </c:pt>
                <c:pt idx="113">
                  <c:v>4.5839999999999999E-2</c:v>
                </c:pt>
                <c:pt idx="114">
                  <c:v>5.4876000000000001E-2</c:v>
                </c:pt>
                <c:pt idx="115">
                  <c:v>6.2534000000000006E-2</c:v>
                </c:pt>
                <c:pt idx="116">
                  <c:v>6.8858000000000003E-2</c:v>
                </c:pt>
                <c:pt idx="117">
                  <c:v>7.7854000000000007E-2</c:v>
                </c:pt>
                <c:pt idx="118">
                  <c:v>8.2661999999999999E-2</c:v>
                </c:pt>
                <c:pt idx="119">
                  <c:v>8.5285E-2</c:v>
                </c:pt>
                <c:pt idx="120">
                  <c:v>8.9579000000000006E-2</c:v>
                </c:pt>
                <c:pt idx="121">
                  <c:v>9.9741999999999997E-2</c:v>
                </c:pt>
                <c:pt idx="122">
                  <c:v>0.11323999999999999</c:v>
                </c:pt>
                <c:pt idx="123">
                  <c:v>0.11992999999999999</c:v>
                </c:pt>
                <c:pt idx="124">
                  <c:v>0.12914</c:v>
                </c:pt>
                <c:pt idx="125">
                  <c:v>0.13950000000000001</c:v>
                </c:pt>
                <c:pt idx="126">
                  <c:v>0.14735000000000001</c:v>
                </c:pt>
                <c:pt idx="127">
                  <c:v>0.15364</c:v>
                </c:pt>
                <c:pt idx="128">
                  <c:v>0.16644999999999999</c:v>
                </c:pt>
                <c:pt idx="129">
                  <c:v>0.18174999999999999</c:v>
                </c:pt>
                <c:pt idx="130">
                  <c:v>0.19638</c:v>
                </c:pt>
                <c:pt idx="131">
                  <c:v>0.20915</c:v>
                </c:pt>
                <c:pt idx="132">
                  <c:v>0.22264999999999999</c:v>
                </c:pt>
                <c:pt idx="133">
                  <c:v>0.23003999999999999</c:v>
                </c:pt>
                <c:pt idx="134">
                  <c:v>0.23063</c:v>
                </c:pt>
                <c:pt idx="135">
                  <c:v>0.23469000000000001</c:v>
                </c:pt>
                <c:pt idx="136">
                  <c:v>0.24385999999999999</c:v>
                </c:pt>
                <c:pt idx="137">
                  <c:v>0.25085000000000002</c:v>
                </c:pt>
                <c:pt idx="138">
                  <c:v>0.25174999999999997</c:v>
                </c:pt>
                <c:pt idx="139">
                  <c:v>0.25336999999999998</c:v>
                </c:pt>
                <c:pt idx="140">
                  <c:v>0.26380999999999999</c:v>
                </c:pt>
                <c:pt idx="141">
                  <c:v>0.27554000000000001</c:v>
                </c:pt>
                <c:pt idx="142">
                  <c:v>0.27739999999999998</c:v>
                </c:pt>
                <c:pt idx="143">
                  <c:v>0.28820000000000001</c:v>
                </c:pt>
                <c:pt idx="144">
                  <c:v>0.30520999999999998</c:v>
                </c:pt>
                <c:pt idx="145">
                  <c:v>0.31641000000000002</c:v>
                </c:pt>
                <c:pt idx="146">
                  <c:v>0.32289000000000001</c:v>
                </c:pt>
                <c:pt idx="147">
                  <c:v>0.32973999999999998</c:v>
                </c:pt>
                <c:pt idx="148">
                  <c:v>0.34414</c:v>
                </c:pt>
                <c:pt idx="149">
                  <c:v>0.35102</c:v>
                </c:pt>
                <c:pt idx="150">
                  <c:v>0.35732000000000003</c:v>
                </c:pt>
                <c:pt idx="151">
                  <c:v>0.36858000000000002</c:v>
                </c:pt>
                <c:pt idx="152">
                  <c:v>0.38363999999999998</c:v>
                </c:pt>
                <c:pt idx="153">
                  <c:v>0.39173999999999998</c:v>
                </c:pt>
                <c:pt idx="154">
                  <c:v>0.39894000000000002</c:v>
                </c:pt>
                <c:pt idx="155">
                  <c:v>0.41364000000000001</c:v>
                </c:pt>
                <c:pt idx="156">
                  <c:v>0.42979000000000001</c:v>
                </c:pt>
                <c:pt idx="157">
                  <c:v>0.44142999999999999</c:v>
                </c:pt>
                <c:pt idx="158">
                  <c:v>0.44457999999999998</c:v>
                </c:pt>
                <c:pt idx="159">
                  <c:v>0.45538000000000001</c:v>
                </c:pt>
                <c:pt idx="160">
                  <c:v>0.46838999999999997</c:v>
                </c:pt>
                <c:pt idx="161">
                  <c:v>0.47554000000000002</c:v>
                </c:pt>
                <c:pt idx="162">
                  <c:v>0.48205999999999999</c:v>
                </c:pt>
                <c:pt idx="163">
                  <c:v>0.49554999999999999</c:v>
                </c:pt>
                <c:pt idx="164">
                  <c:v>0.50905</c:v>
                </c:pt>
                <c:pt idx="165">
                  <c:v>0.51934999999999998</c:v>
                </c:pt>
                <c:pt idx="166">
                  <c:v>0.53159999999999996</c:v>
                </c:pt>
                <c:pt idx="167">
                  <c:v>0.54622000000000004</c:v>
                </c:pt>
                <c:pt idx="168">
                  <c:v>0.56091999999999997</c:v>
                </c:pt>
                <c:pt idx="169">
                  <c:v>0.56901999999999997</c:v>
                </c:pt>
                <c:pt idx="170">
                  <c:v>0.59079000000000004</c:v>
                </c:pt>
                <c:pt idx="171">
                  <c:v>0.60619000000000001</c:v>
                </c:pt>
                <c:pt idx="172">
                  <c:v>0.61575000000000002</c:v>
                </c:pt>
                <c:pt idx="173">
                  <c:v>0.62473000000000001</c:v>
                </c:pt>
                <c:pt idx="174">
                  <c:v>0.64180000000000004</c:v>
                </c:pt>
                <c:pt idx="175">
                  <c:v>0.65708999999999995</c:v>
                </c:pt>
                <c:pt idx="176">
                  <c:v>0.66747000000000001</c:v>
                </c:pt>
                <c:pt idx="177">
                  <c:v>0.6804</c:v>
                </c:pt>
                <c:pt idx="178">
                  <c:v>0.69716</c:v>
                </c:pt>
                <c:pt idx="179">
                  <c:v>0.71450999999999998</c:v>
                </c:pt>
                <c:pt idx="180">
                  <c:v>0.72440000000000004</c:v>
                </c:pt>
                <c:pt idx="181">
                  <c:v>0.74114000000000002</c:v>
                </c:pt>
                <c:pt idx="182">
                  <c:v>0.76078000000000001</c:v>
                </c:pt>
                <c:pt idx="183">
                  <c:v>0.77773999999999999</c:v>
                </c:pt>
                <c:pt idx="184">
                  <c:v>0.78879999999999995</c:v>
                </c:pt>
                <c:pt idx="185">
                  <c:v>0.80139000000000005</c:v>
                </c:pt>
                <c:pt idx="186">
                  <c:v>0.82298000000000004</c:v>
                </c:pt>
                <c:pt idx="187">
                  <c:v>0.83453999999999995</c:v>
                </c:pt>
                <c:pt idx="188">
                  <c:v>0.84440999999999999</c:v>
                </c:pt>
                <c:pt idx="189">
                  <c:v>0.86104000000000003</c:v>
                </c:pt>
                <c:pt idx="190">
                  <c:v>0.88622999999999996</c:v>
                </c:pt>
                <c:pt idx="191">
                  <c:v>0.89827999999999997</c:v>
                </c:pt>
                <c:pt idx="192">
                  <c:v>0.91130999999999995</c:v>
                </c:pt>
                <c:pt idx="193">
                  <c:v>0.93027000000000004</c:v>
                </c:pt>
                <c:pt idx="194">
                  <c:v>0.95308999999999999</c:v>
                </c:pt>
                <c:pt idx="195">
                  <c:v>0.97177999999999998</c:v>
                </c:pt>
                <c:pt idx="196">
                  <c:v>0.98526999999999998</c:v>
                </c:pt>
                <c:pt idx="197">
                  <c:v>1.0038</c:v>
                </c:pt>
                <c:pt idx="198">
                  <c:v>1.0210999999999999</c:v>
                </c:pt>
                <c:pt idx="199">
                  <c:v>1.0373000000000001</c:v>
                </c:pt>
                <c:pt idx="200">
                  <c:v>1.0558000000000001</c:v>
                </c:pt>
                <c:pt idx="201">
                  <c:v>1.0791999999999999</c:v>
                </c:pt>
                <c:pt idx="202">
                  <c:v>1.0940000000000001</c:v>
                </c:pt>
                <c:pt idx="203">
                  <c:v>1.1063000000000001</c:v>
                </c:pt>
                <c:pt idx="204">
                  <c:v>1.1215999999999999</c:v>
                </c:pt>
                <c:pt idx="205">
                  <c:v>1.1423000000000001</c:v>
                </c:pt>
                <c:pt idx="206">
                  <c:v>1.163</c:v>
                </c:pt>
                <c:pt idx="207">
                  <c:v>1.1787000000000001</c:v>
                </c:pt>
                <c:pt idx="208">
                  <c:v>1.2009000000000001</c:v>
                </c:pt>
                <c:pt idx="209">
                  <c:v>1.2261</c:v>
                </c:pt>
                <c:pt idx="210">
                  <c:v>1.2498</c:v>
                </c:pt>
                <c:pt idx="211">
                  <c:v>1.2686999999999999</c:v>
                </c:pt>
                <c:pt idx="212">
                  <c:v>1.2921</c:v>
                </c:pt>
                <c:pt idx="213">
                  <c:v>1.3113999999999999</c:v>
                </c:pt>
                <c:pt idx="214">
                  <c:v>1.327</c:v>
                </c:pt>
                <c:pt idx="215">
                  <c:v>1.3428</c:v>
                </c:pt>
                <c:pt idx="216">
                  <c:v>1.3645</c:v>
                </c:pt>
                <c:pt idx="217">
                  <c:v>1.3878999999999999</c:v>
                </c:pt>
                <c:pt idx="218">
                  <c:v>1.4024000000000001</c:v>
                </c:pt>
                <c:pt idx="219">
                  <c:v>1.4209000000000001</c:v>
                </c:pt>
                <c:pt idx="220">
                  <c:v>1.4437</c:v>
                </c:pt>
                <c:pt idx="221">
                  <c:v>1.4656</c:v>
                </c:pt>
                <c:pt idx="222">
                  <c:v>1.4773000000000001</c:v>
                </c:pt>
                <c:pt idx="223">
                  <c:v>1.4962</c:v>
                </c:pt>
                <c:pt idx="224">
                  <c:v>1.5172000000000001</c:v>
                </c:pt>
                <c:pt idx="225">
                  <c:v>1.5357000000000001</c:v>
                </c:pt>
                <c:pt idx="226">
                  <c:v>1.5508</c:v>
                </c:pt>
                <c:pt idx="227">
                  <c:v>1.5688</c:v>
                </c:pt>
                <c:pt idx="228">
                  <c:v>1.5859000000000001</c:v>
                </c:pt>
                <c:pt idx="229">
                  <c:v>1.6004</c:v>
                </c:pt>
                <c:pt idx="230">
                  <c:v>1.6166</c:v>
                </c:pt>
                <c:pt idx="231">
                  <c:v>1.6368</c:v>
                </c:pt>
                <c:pt idx="232">
                  <c:v>1.6609</c:v>
                </c:pt>
                <c:pt idx="233">
                  <c:v>1.6726000000000001</c:v>
                </c:pt>
                <c:pt idx="234">
                  <c:v>1.68</c:v>
                </c:pt>
                <c:pt idx="235">
                  <c:v>1.6947000000000001</c:v>
                </c:pt>
                <c:pt idx="236">
                  <c:v>1.7135</c:v>
                </c:pt>
                <c:pt idx="237">
                  <c:v>1.7261</c:v>
                </c:pt>
                <c:pt idx="238">
                  <c:v>1.7396</c:v>
                </c:pt>
                <c:pt idx="239">
                  <c:v>1.7577</c:v>
                </c:pt>
                <c:pt idx="240">
                  <c:v>1.7722</c:v>
                </c:pt>
                <c:pt idx="241">
                  <c:v>1.7839</c:v>
                </c:pt>
                <c:pt idx="242">
                  <c:v>1.7968999999999999</c:v>
                </c:pt>
                <c:pt idx="243">
                  <c:v>1.8176000000000001</c:v>
                </c:pt>
                <c:pt idx="244">
                  <c:v>1.8259000000000001</c:v>
                </c:pt>
                <c:pt idx="245">
                  <c:v>1.8294999999999999</c:v>
                </c:pt>
                <c:pt idx="246">
                  <c:v>1.8372999999999999</c:v>
                </c:pt>
                <c:pt idx="247">
                  <c:v>1.8520000000000001</c:v>
                </c:pt>
                <c:pt idx="248">
                  <c:v>1.8646</c:v>
                </c:pt>
                <c:pt idx="249">
                  <c:v>1.8666</c:v>
                </c:pt>
                <c:pt idx="250">
                  <c:v>1.8765000000000001</c:v>
                </c:pt>
                <c:pt idx="251">
                  <c:v>1.8882000000000001</c:v>
                </c:pt>
                <c:pt idx="252">
                  <c:v>1.8975</c:v>
                </c:pt>
                <c:pt idx="253">
                  <c:v>1.903</c:v>
                </c:pt>
                <c:pt idx="254">
                  <c:v>1.9111</c:v>
                </c:pt>
                <c:pt idx="255">
                  <c:v>1.917</c:v>
                </c:pt>
                <c:pt idx="256">
                  <c:v>1.9208000000000001</c:v>
                </c:pt>
                <c:pt idx="257">
                  <c:v>1.9257</c:v>
                </c:pt>
                <c:pt idx="258">
                  <c:v>1.9340999999999999</c:v>
                </c:pt>
                <c:pt idx="259">
                  <c:v>1.9377</c:v>
                </c:pt>
                <c:pt idx="260">
                  <c:v>1.9350000000000001</c:v>
                </c:pt>
                <c:pt idx="261">
                  <c:v>1.9354</c:v>
                </c:pt>
                <c:pt idx="262">
                  <c:v>1.9370000000000001</c:v>
                </c:pt>
                <c:pt idx="263">
                  <c:v>1.9358</c:v>
                </c:pt>
                <c:pt idx="264">
                  <c:v>1.9286000000000001</c:v>
                </c:pt>
                <c:pt idx="265">
                  <c:v>1.9231</c:v>
                </c:pt>
                <c:pt idx="266">
                  <c:v>1.9220999999999999</c:v>
                </c:pt>
                <c:pt idx="267">
                  <c:v>1.9162999999999999</c:v>
                </c:pt>
                <c:pt idx="268">
                  <c:v>1.9036</c:v>
                </c:pt>
                <c:pt idx="269">
                  <c:v>1.8936999999999999</c:v>
                </c:pt>
                <c:pt idx="270">
                  <c:v>1.8883000000000001</c:v>
                </c:pt>
                <c:pt idx="271">
                  <c:v>1.8774</c:v>
                </c:pt>
                <c:pt idx="272">
                  <c:v>1.8667</c:v>
                </c:pt>
                <c:pt idx="273">
                  <c:v>1.8569</c:v>
                </c:pt>
                <c:pt idx="274">
                  <c:v>1.8444</c:v>
                </c:pt>
                <c:pt idx="275">
                  <c:v>1.8201000000000001</c:v>
                </c:pt>
                <c:pt idx="276">
                  <c:v>1.7966</c:v>
                </c:pt>
                <c:pt idx="277">
                  <c:v>1.7753000000000001</c:v>
                </c:pt>
                <c:pt idx="278">
                  <c:v>1.7505999999999999</c:v>
                </c:pt>
                <c:pt idx="279">
                  <c:v>1.7171000000000001</c:v>
                </c:pt>
                <c:pt idx="280">
                  <c:v>1.6819999999999999</c:v>
                </c:pt>
                <c:pt idx="281">
                  <c:v>1.655</c:v>
                </c:pt>
                <c:pt idx="282">
                  <c:v>1.6217999999999999</c:v>
                </c:pt>
                <c:pt idx="283">
                  <c:v>1.5837000000000001</c:v>
                </c:pt>
                <c:pt idx="284">
                  <c:v>1.5447</c:v>
                </c:pt>
                <c:pt idx="285">
                  <c:v>1.5078</c:v>
                </c:pt>
                <c:pt idx="286">
                  <c:v>1.4718</c:v>
                </c:pt>
                <c:pt idx="287">
                  <c:v>1.4319</c:v>
                </c:pt>
                <c:pt idx="288">
                  <c:v>1.3927</c:v>
                </c:pt>
                <c:pt idx="289">
                  <c:v>1.3536999999999999</c:v>
                </c:pt>
                <c:pt idx="290">
                  <c:v>1.3086</c:v>
                </c:pt>
                <c:pt idx="291">
                  <c:v>1.2582</c:v>
                </c:pt>
                <c:pt idx="292">
                  <c:v>1.2141999999999999</c:v>
                </c:pt>
                <c:pt idx="293">
                  <c:v>1.1658999999999999</c:v>
                </c:pt>
                <c:pt idx="294">
                  <c:v>1.1113999999999999</c:v>
                </c:pt>
                <c:pt idx="295">
                  <c:v>1.0555000000000001</c:v>
                </c:pt>
                <c:pt idx="296">
                  <c:v>1.0167999999999999</c:v>
                </c:pt>
                <c:pt idx="297">
                  <c:v>0.97123000000000004</c:v>
                </c:pt>
                <c:pt idx="298">
                  <c:v>0.91886000000000001</c:v>
                </c:pt>
                <c:pt idx="299">
                  <c:v>0.86551999999999996</c:v>
                </c:pt>
                <c:pt idx="300">
                  <c:v>0.81618000000000002</c:v>
                </c:pt>
                <c:pt idx="301">
                  <c:v>0.76759999999999995</c:v>
                </c:pt>
                <c:pt idx="302">
                  <c:v>0.71736999999999995</c:v>
                </c:pt>
                <c:pt idx="303">
                  <c:v>0.66883999999999999</c:v>
                </c:pt>
                <c:pt idx="304">
                  <c:v>0.62116000000000005</c:v>
                </c:pt>
                <c:pt idx="305">
                  <c:v>0.57289000000000001</c:v>
                </c:pt>
                <c:pt idx="306">
                  <c:v>0.52251000000000003</c:v>
                </c:pt>
                <c:pt idx="307">
                  <c:v>0.47389999999999999</c:v>
                </c:pt>
                <c:pt idx="308">
                  <c:v>0.42802000000000001</c:v>
                </c:pt>
                <c:pt idx="309">
                  <c:v>0.37840000000000001</c:v>
                </c:pt>
                <c:pt idx="310">
                  <c:v>0.32822000000000001</c:v>
                </c:pt>
                <c:pt idx="311">
                  <c:v>0.28782999999999997</c:v>
                </c:pt>
                <c:pt idx="312">
                  <c:v>0.24914</c:v>
                </c:pt>
                <c:pt idx="313">
                  <c:v>0.20021</c:v>
                </c:pt>
                <c:pt idx="314">
                  <c:v>0.15415000000000001</c:v>
                </c:pt>
                <c:pt idx="315">
                  <c:v>0.1128</c:v>
                </c:pt>
                <c:pt idx="316">
                  <c:v>7.2107000000000004E-2</c:v>
                </c:pt>
                <c:pt idx="317">
                  <c:v>2.2627000000000001E-2</c:v>
                </c:pt>
                <c:pt idx="318">
                  <c:v>-1.9741999999999999E-2</c:v>
                </c:pt>
                <c:pt idx="319">
                  <c:v>-5.8228000000000002E-2</c:v>
                </c:pt>
                <c:pt idx="320">
                  <c:v>-9.9171999999999996E-2</c:v>
                </c:pt>
                <c:pt idx="321">
                  <c:v>-0.14357</c:v>
                </c:pt>
                <c:pt idx="322">
                  <c:v>-0.17685999999999999</c:v>
                </c:pt>
                <c:pt idx="323">
                  <c:v>-0.20674999999999999</c:v>
                </c:pt>
                <c:pt idx="324">
                  <c:v>-0.23963000000000001</c:v>
                </c:pt>
                <c:pt idx="325">
                  <c:v>-0.27423999999999998</c:v>
                </c:pt>
                <c:pt idx="326">
                  <c:v>-0.30695</c:v>
                </c:pt>
                <c:pt idx="327">
                  <c:v>-0.33221000000000001</c:v>
                </c:pt>
                <c:pt idx="328">
                  <c:v>-0.36909999999999998</c:v>
                </c:pt>
                <c:pt idx="329">
                  <c:v>-0.40181</c:v>
                </c:pt>
                <c:pt idx="330">
                  <c:v>-0.42893999999999999</c:v>
                </c:pt>
                <c:pt idx="331">
                  <c:v>-0.45369999999999999</c:v>
                </c:pt>
                <c:pt idx="332">
                  <c:v>-0.48159000000000002</c:v>
                </c:pt>
                <c:pt idx="333">
                  <c:v>-0.50946999999999998</c:v>
                </c:pt>
                <c:pt idx="334">
                  <c:v>-0.52532000000000001</c:v>
                </c:pt>
                <c:pt idx="335">
                  <c:v>-0.5464</c:v>
                </c:pt>
                <c:pt idx="336">
                  <c:v>-0.57116999999999996</c:v>
                </c:pt>
                <c:pt idx="337">
                  <c:v>-0.59280999999999995</c:v>
                </c:pt>
                <c:pt idx="338">
                  <c:v>-0.60899999999999999</c:v>
                </c:pt>
                <c:pt idx="339">
                  <c:v>-0.63329999999999997</c:v>
                </c:pt>
                <c:pt idx="340">
                  <c:v>-0.65429000000000004</c:v>
                </c:pt>
                <c:pt idx="341">
                  <c:v>-0.67005999999999999</c:v>
                </c:pt>
                <c:pt idx="342">
                  <c:v>-0.68193999999999999</c:v>
                </c:pt>
                <c:pt idx="343">
                  <c:v>-0.69452999999999998</c:v>
                </c:pt>
                <c:pt idx="344">
                  <c:v>-0.70972999999999997</c:v>
                </c:pt>
                <c:pt idx="345">
                  <c:v>-0.71909999999999996</c:v>
                </c:pt>
                <c:pt idx="346">
                  <c:v>-0.72897999999999996</c:v>
                </c:pt>
                <c:pt idx="347">
                  <c:v>-0.74204999999999999</c:v>
                </c:pt>
                <c:pt idx="348">
                  <c:v>-0.75626000000000004</c:v>
                </c:pt>
                <c:pt idx="349">
                  <c:v>-0.76436000000000004</c:v>
                </c:pt>
                <c:pt idx="350">
                  <c:v>-0.77388999999999997</c:v>
                </c:pt>
                <c:pt idx="351">
                  <c:v>-0.78630999999999995</c:v>
                </c:pt>
                <c:pt idx="352">
                  <c:v>-0.79657</c:v>
                </c:pt>
                <c:pt idx="353">
                  <c:v>-0.79896</c:v>
                </c:pt>
                <c:pt idx="354">
                  <c:v>-0.80706</c:v>
                </c:pt>
                <c:pt idx="355">
                  <c:v>-0.82135000000000002</c:v>
                </c:pt>
                <c:pt idx="356">
                  <c:v>-0.82594000000000001</c:v>
                </c:pt>
                <c:pt idx="357">
                  <c:v>-0.82413999999999998</c:v>
                </c:pt>
                <c:pt idx="358">
                  <c:v>-0.82547000000000004</c:v>
                </c:pt>
                <c:pt idx="359">
                  <c:v>-0.84345999999999999</c:v>
                </c:pt>
                <c:pt idx="360">
                  <c:v>-0.84233000000000002</c:v>
                </c:pt>
                <c:pt idx="361">
                  <c:v>-0.84211999999999998</c:v>
                </c:pt>
                <c:pt idx="362">
                  <c:v>-0.84835000000000005</c:v>
                </c:pt>
                <c:pt idx="363">
                  <c:v>-0.85775000000000001</c:v>
                </c:pt>
                <c:pt idx="364">
                  <c:v>-0.85594999999999999</c:v>
                </c:pt>
                <c:pt idx="365">
                  <c:v>-0.85058999999999996</c:v>
                </c:pt>
                <c:pt idx="366">
                  <c:v>-0.85672999999999999</c:v>
                </c:pt>
                <c:pt idx="367">
                  <c:v>-0.86148000000000002</c:v>
                </c:pt>
                <c:pt idx="368">
                  <c:v>-0.85967000000000005</c:v>
                </c:pt>
                <c:pt idx="369">
                  <c:v>-0.85404000000000002</c:v>
                </c:pt>
                <c:pt idx="370">
                  <c:v>-0.86033999999999999</c:v>
                </c:pt>
                <c:pt idx="371">
                  <c:v>-0.86073999999999995</c:v>
                </c:pt>
                <c:pt idx="372">
                  <c:v>-0.85826000000000002</c:v>
                </c:pt>
                <c:pt idx="373">
                  <c:v>-0.85782000000000003</c:v>
                </c:pt>
                <c:pt idx="374">
                  <c:v>-0.86280000000000001</c:v>
                </c:pt>
                <c:pt idx="375">
                  <c:v>-0.86460000000000004</c:v>
                </c:pt>
                <c:pt idx="376">
                  <c:v>-0.86241999999999996</c:v>
                </c:pt>
                <c:pt idx="377">
                  <c:v>-0.85972999999999999</c:v>
                </c:pt>
                <c:pt idx="378">
                  <c:v>-0.85889000000000004</c:v>
                </c:pt>
                <c:pt idx="379">
                  <c:v>-0.85955000000000004</c:v>
                </c:pt>
                <c:pt idx="380">
                  <c:v>-0.85504999999999998</c:v>
                </c:pt>
                <c:pt idx="381">
                  <c:v>-0.85992999999999997</c:v>
                </c:pt>
                <c:pt idx="382">
                  <c:v>-0.86212</c:v>
                </c:pt>
                <c:pt idx="383">
                  <c:v>-0.86085999999999996</c:v>
                </c:pt>
                <c:pt idx="384">
                  <c:v>-0.85792999999999997</c:v>
                </c:pt>
                <c:pt idx="385">
                  <c:v>-0.85699999999999998</c:v>
                </c:pt>
                <c:pt idx="386">
                  <c:v>-0.85340000000000005</c:v>
                </c:pt>
                <c:pt idx="387">
                  <c:v>-0.84350000000000003</c:v>
                </c:pt>
                <c:pt idx="388">
                  <c:v>-0.83914</c:v>
                </c:pt>
                <c:pt idx="389">
                  <c:v>-0.84065999999999996</c:v>
                </c:pt>
                <c:pt idx="390">
                  <c:v>-0.84116000000000002</c:v>
                </c:pt>
                <c:pt idx="391">
                  <c:v>-0.83665999999999996</c:v>
                </c:pt>
                <c:pt idx="392">
                  <c:v>-0.83367000000000002</c:v>
                </c:pt>
                <c:pt idx="393">
                  <c:v>-0.83479999999999999</c:v>
                </c:pt>
                <c:pt idx="394">
                  <c:v>-0.83536999999999995</c:v>
                </c:pt>
                <c:pt idx="395">
                  <c:v>-0.83176000000000005</c:v>
                </c:pt>
                <c:pt idx="396">
                  <c:v>-0.83355999999999997</c:v>
                </c:pt>
                <c:pt idx="397">
                  <c:v>-0.83779999999999999</c:v>
                </c:pt>
                <c:pt idx="398">
                  <c:v>-0.83323000000000003</c:v>
                </c:pt>
                <c:pt idx="399">
                  <c:v>-0.8266</c:v>
                </c:pt>
                <c:pt idx="400">
                  <c:v>-0.82501999999999998</c:v>
                </c:pt>
                <c:pt idx="401">
                  <c:v>-0.83131999999999995</c:v>
                </c:pt>
                <c:pt idx="402">
                  <c:v>-0.82103000000000004</c:v>
                </c:pt>
                <c:pt idx="403">
                  <c:v>-0.81486999999999998</c:v>
                </c:pt>
                <c:pt idx="404">
                  <c:v>-0.81489</c:v>
                </c:pt>
                <c:pt idx="405">
                  <c:v>-0.81649000000000005</c:v>
                </c:pt>
                <c:pt idx="406">
                  <c:v>-0.81025999999999998</c:v>
                </c:pt>
                <c:pt idx="407">
                  <c:v>-0.80576000000000003</c:v>
                </c:pt>
                <c:pt idx="408">
                  <c:v>-0.80918999999999996</c:v>
                </c:pt>
                <c:pt idx="409">
                  <c:v>-0.80998999999999999</c:v>
                </c:pt>
                <c:pt idx="410">
                  <c:v>-0.80549999999999999</c:v>
                </c:pt>
                <c:pt idx="411">
                  <c:v>-0.79803000000000002</c:v>
                </c:pt>
                <c:pt idx="412">
                  <c:v>-0.79622999999999999</c:v>
                </c:pt>
                <c:pt idx="413">
                  <c:v>-0.79286999999999996</c:v>
                </c:pt>
                <c:pt idx="414">
                  <c:v>-0.78813999999999995</c:v>
                </c:pt>
                <c:pt idx="415">
                  <c:v>-0.78595000000000004</c:v>
                </c:pt>
                <c:pt idx="416">
                  <c:v>-0.78807000000000005</c:v>
                </c:pt>
                <c:pt idx="417">
                  <c:v>-0.78717000000000004</c:v>
                </c:pt>
                <c:pt idx="418">
                  <c:v>-0.78376000000000001</c:v>
                </c:pt>
                <c:pt idx="419">
                  <c:v>-0.77952999999999995</c:v>
                </c:pt>
                <c:pt idx="420">
                  <c:v>-0.77710999999999997</c:v>
                </c:pt>
                <c:pt idx="421">
                  <c:v>-0.77507000000000004</c:v>
                </c:pt>
                <c:pt idx="422">
                  <c:v>-0.76607000000000003</c:v>
                </c:pt>
                <c:pt idx="423">
                  <c:v>-0.76422000000000001</c:v>
                </c:pt>
                <c:pt idx="424">
                  <c:v>-0.75831999999999999</c:v>
                </c:pt>
                <c:pt idx="425">
                  <c:v>-0.75302000000000002</c:v>
                </c:pt>
                <c:pt idx="426">
                  <c:v>-0.74995000000000001</c:v>
                </c:pt>
                <c:pt idx="427">
                  <c:v>-0.74829999999999997</c:v>
                </c:pt>
                <c:pt idx="428">
                  <c:v>-0.74919999999999998</c:v>
                </c:pt>
                <c:pt idx="429">
                  <c:v>-0.74046999999999996</c:v>
                </c:pt>
                <c:pt idx="430">
                  <c:v>-0.73975000000000002</c:v>
                </c:pt>
                <c:pt idx="431">
                  <c:v>-0.74380999999999997</c:v>
                </c:pt>
                <c:pt idx="432">
                  <c:v>-0.74238000000000004</c:v>
                </c:pt>
                <c:pt idx="433">
                  <c:v>-0.73068999999999995</c:v>
                </c:pt>
                <c:pt idx="434">
                  <c:v>-0.72697999999999996</c:v>
                </c:pt>
                <c:pt idx="435">
                  <c:v>-0.72428000000000003</c:v>
                </c:pt>
                <c:pt idx="436">
                  <c:v>-0.72045000000000003</c:v>
                </c:pt>
                <c:pt idx="437">
                  <c:v>-0.71689000000000003</c:v>
                </c:pt>
                <c:pt idx="438">
                  <c:v>-0.72138999999999998</c:v>
                </c:pt>
                <c:pt idx="439">
                  <c:v>-0.72245999999999999</c:v>
                </c:pt>
                <c:pt idx="440">
                  <c:v>-0.71755000000000002</c:v>
                </c:pt>
                <c:pt idx="441">
                  <c:v>-0.71209</c:v>
                </c:pt>
                <c:pt idx="442">
                  <c:v>-0.70962000000000003</c:v>
                </c:pt>
                <c:pt idx="443">
                  <c:v>-0.71028000000000002</c:v>
                </c:pt>
                <c:pt idx="444">
                  <c:v>-0.69679000000000002</c:v>
                </c:pt>
                <c:pt idx="445">
                  <c:v>-0.69103999999999999</c:v>
                </c:pt>
                <c:pt idx="446">
                  <c:v>-0.69238</c:v>
                </c:pt>
                <c:pt idx="447">
                  <c:v>-0.69494</c:v>
                </c:pt>
                <c:pt idx="448">
                  <c:v>-0.69142000000000003</c:v>
                </c:pt>
                <c:pt idx="449">
                  <c:v>-0.68872</c:v>
                </c:pt>
                <c:pt idx="450">
                  <c:v>-0.69288000000000005</c:v>
                </c:pt>
                <c:pt idx="451">
                  <c:v>-0.69220999999999999</c:v>
                </c:pt>
                <c:pt idx="452">
                  <c:v>-0.68601000000000001</c:v>
                </c:pt>
                <c:pt idx="453">
                  <c:v>-0.67896999999999996</c:v>
                </c:pt>
                <c:pt idx="454">
                  <c:v>-0.68345999999999996</c:v>
                </c:pt>
                <c:pt idx="455">
                  <c:v>-0.68059000000000003</c:v>
                </c:pt>
                <c:pt idx="456">
                  <c:v>-0.67454999999999998</c:v>
                </c:pt>
                <c:pt idx="457">
                  <c:v>-0.67015000000000002</c:v>
                </c:pt>
                <c:pt idx="458">
                  <c:v>-0.66868000000000005</c:v>
                </c:pt>
                <c:pt idx="459">
                  <c:v>-0.66508</c:v>
                </c:pt>
                <c:pt idx="460">
                  <c:v>-0.66061000000000003</c:v>
                </c:pt>
                <c:pt idx="461">
                  <c:v>-0.66144000000000003</c:v>
                </c:pt>
                <c:pt idx="462">
                  <c:v>-0.66139999999999999</c:v>
                </c:pt>
                <c:pt idx="463">
                  <c:v>-0.65797000000000005</c:v>
                </c:pt>
                <c:pt idx="464">
                  <c:v>-0.65293000000000001</c:v>
                </c:pt>
                <c:pt idx="465">
                  <c:v>-0.65651999999999999</c:v>
                </c:pt>
                <c:pt idx="466">
                  <c:v>-0.65722000000000003</c:v>
                </c:pt>
                <c:pt idx="467">
                  <c:v>-0.65517000000000003</c:v>
                </c:pt>
                <c:pt idx="468">
                  <c:v>-0.65461000000000003</c:v>
                </c:pt>
                <c:pt idx="469">
                  <c:v>-0.65898000000000001</c:v>
                </c:pt>
                <c:pt idx="470">
                  <c:v>-0.65447999999999995</c:v>
                </c:pt>
                <c:pt idx="471">
                  <c:v>-0.64607000000000003</c:v>
                </c:pt>
                <c:pt idx="472">
                  <c:v>-0.64393999999999996</c:v>
                </c:pt>
                <c:pt idx="473">
                  <c:v>-0.64500999999999997</c:v>
                </c:pt>
                <c:pt idx="474">
                  <c:v>-0.64305000000000001</c:v>
                </c:pt>
                <c:pt idx="475">
                  <c:v>-0.63134999999999997</c:v>
                </c:pt>
                <c:pt idx="476">
                  <c:v>-0.6331</c:v>
                </c:pt>
                <c:pt idx="477">
                  <c:v>-0.63390999999999997</c:v>
                </c:pt>
                <c:pt idx="478">
                  <c:v>-0.63056000000000001</c:v>
                </c:pt>
                <c:pt idx="479">
                  <c:v>-0.62544999999999995</c:v>
                </c:pt>
                <c:pt idx="480">
                  <c:v>-0.62724999999999997</c:v>
                </c:pt>
                <c:pt idx="481">
                  <c:v>-0.63263999999999998</c:v>
                </c:pt>
                <c:pt idx="482">
                  <c:v>-0.62702999999999998</c:v>
                </c:pt>
                <c:pt idx="483">
                  <c:v>-0.62138000000000004</c:v>
                </c:pt>
                <c:pt idx="484">
                  <c:v>-0.61948000000000003</c:v>
                </c:pt>
                <c:pt idx="485">
                  <c:v>-0.61914000000000002</c:v>
                </c:pt>
                <c:pt idx="486">
                  <c:v>-0.61373999999999995</c:v>
                </c:pt>
                <c:pt idx="487">
                  <c:v>-0.61207</c:v>
                </c:pt>
                <c:pt idx="488">
                  <c:v>-0.61492000000000002</c:v>
                </c:pt>
                <c:pt idx="489">
                  <c:v>-0.61641999999999997</c:v>
                </c:pt>
                <c:pt idx="490">
                  <c:v>-0.61170999999999998</c:v>
                </c:pt>
                <c:pt idx="491">
                  <c:v>-0.61170999999999998</c:v>
                </c:pt>
                <c:pt idx="492">
                  <c:v>-0.61573</c:v>
                </c:pt>
                <c:pt idx="493">
                  <c:v>-0.61607000000000001</c:v>
                </c:pt>
                <c:pt idx="494">
                  <c:v>-0.61351</c:v>
                </c:pt>
                <c:pt idx="495">
                  <c:v>-0.61043000000000003</c:v>
                </c:pt>
                <c:pt idx="496">
                  <c:v>-0.60953000000000002</c:v>
                </c:pt>
                <c:pt idx="497">
                  <c:v>-0.60174000000000005</c:v>
                </c:pt>
                <c:pt idx="498">
                  <c:v>-0.59689999999999999</c:v>
                </c:pt>
                <c:pt idx="499">
                  <c:v>-0.59770000000000001</c:v>
                </c:pt>
                <c:pt idx="500">
                  <c:v>-0.60057000000000005</c:v>
                </c:pt>
                <c:pt idx="501">
                  <c:v>-0.59606999999999999</c:v>
                </c:pt>
                <c:pt idx="502">
                  <c:v>-0.59157000000000004</c:v>
                </c:pt>
                <c:pt idx="503">
                  <c:v>-0.59416000000000002</c:v>
                </c:pt>
                <c:pt idx="504">
                  <c:v>-0.59516999999999998</c:v>
                </c:pt>
                <c:pt idx="505">
                  <c:v>-0.59309000000000001</c:v>
                </c:pt>
                <c:pt idx="506">
                  <c:v>-0.59099999999999997</c:v>
                </c:pt>
                <c:pt idx="507">
                  <c:v>-0.59550000000000003</c:v>
                </c:pt>
                <c:pt idx="508">
                  <c:v>-0.59387000000000001</c:v>
                </c:pt>
                <c:pt idx="509">
                  <c:v>-0.59062000000000003</c:v>
                </c:pt>
                <c:pt idx="510">
                  <c:v>-0.58804999999999996</c:v>
                </c:pt>
                <c:pt idx="511">
                  <c:v>-0.58714999999999995</c:v>
                </c:pt>
                <c:pt idx="512">
                  <c:v>-0.58625000000000005</c:v>
                </c:pt>
                <c:pt idx="513">
                  <c:v>-0.58123000000000002</c:v>
                </c:pt>
                <c:pt idx="514">
                  <c:v>-0.58135999999999999</c:v>
                </c:pt>
                <c:pt idx="515">
                  <c:v>-0.58243999999999996</c:v>
                </c:pt>
                <c:pt idx="516">
                  <c:v>-0.58135000000000003</c:v>
                </c:pt>
                <c:pt idx="517">
                  <c:v>-0.57955000000000001</c:v>
                </c:pt>
                <c:pt idx="518">
                  <c:v>-0.58569000000000004</c:v>
                </c:pt>
                <c:pt idx="519">
                  <c:v>-0.58996999999999999</c:v>
                </c:pt>
                <c:pt idx="520">
                  <c:v>-0.58942000000000005</c:v>
                </c:pt>
                <c:pt idx="521">
                  <c:v>-0.58818000000000004</c:v>
                </c:pt>
                <c:pt idx="522">
                  <c:v>-0.59486000000000006</c:v>
                </c:pt>
                <c:pt idx="523">
                  <c:v>-0.59036</c:v>
                </c:pt>
                <c:pt idx="524">
                  <c:v>-0.58076000000000005</c:v>
                </c:pt>
                <c:pt idx="525">
                  <c:v>-0.57774000000000003</c:v>
                </c:pt>
                <c:pt idx="526">
                  <c:v>-0.58228999999999997</c:v>
                </c:pt>
                <c:pt idx="527">
                  <c:v>-0.58960999999999997</c:v>
                </c:pt>
                <c:pt idx="528">
                  <c:v>-0.59050999999999998</c:v>
                </c:pt>
                <c:pt idx="529">
                  <c:v>-0.59533999999999998</c:v>
                </c:pt>
                <c:pt idx="530">
                  <c:v>-0.59670000000000001</c:v>
                </c:pt>
                <c:pt idx="531">
                  <c:v>-0.59104000000000001</c:v>
                </c:pt>
                <c:pt idx="532">
                  <c:v>-0.57984999999999998</c:v>
                </c:pt>
                <c:pt idx="533">
                  <c:v>-0.57535000000000003</c:v>
                </c:pt>
                <c:pt idx="534">
                  <c:v>-0.57508000000000004</c:v>
                </c:pt>
                <c:pt idx="535">
                  <c:v>-0.57316999999999996</c:v>
                </c:pt>
                <c:pt idx="536">
                  <c:v>-0.57132000000000005</c:v>
                </c:pt>
                <c:pt idx="537">
                  <c:v>-0.57277</c:v>
                </c:pt>
                <c:pt idx="538">
                  <c:v>-0.58170999999999995</c:v>
                </c:pt>
                <c:pt idx="539">
                  <c:v>-0.57360999999999995</c:v>
                </c:pt>
                <c:pt idx="540">
                  <c:v>-0.56967000000000001</c:v>
                </c:pt>
                <c:pt idx="541">
                  <c:v>-0.56889999999999996</c:v>
                </c:pt>
                <c:pt idx="542">
                  <c:v>-0.56843999999999995</c:v>
                </c:pt>
                <c:pt idx="543">
                  <c:v>-0.56484000000000001</c:v>
                </c:pt>
                <c:pt idx="544">
                  <c:v>-0.56123999999999996</c:v>
                </c:pt>
                <c:pt idx="545">
                  <c:v>-0.56440000000000001</c:v>
                </c:pt>
                <c:pt idx="546">
                  <c:v>-0.56079999999999997</c:v>
                </c:pt>
                <c:pt idx="547">
                  <c:v>-0.55245999999999995</c:v>
                </c:pt>
                <c:pt idx="548">
                  <c:v>-0.54549999999999998</c:v>
                </c:pt>
                <c:pt idx="549">
                  <c:v>-0.54010999999999998</c:v>
                </c:pt>
                <c:pt idx="550">
                  <c:v>-0.53147999999999995</c:v>
                </c:pt>
                <c:pt idx="551">
                  <c:v>-0.52248000000000006</c:v>
                </c:pt>
                <c:pt idx="552">
                  <c:v>-0.51580999999999999</c:v>
                </c:pt>
                <c:pt idx="553">
                  <c:v>-0.51044</c:v>
                </c:pt>
                <c:pt idx="554">
                  <c:v>-0.49785000000000001</c:v>
                </c:pt>
                <c:pt idx="555">
                  <c:v>-0.48612</c:v>
                </c:pt>
                <c:pt idx="556">
                  <c:v>-0.48098000000000002</c:v>
                </c:pt>
                <c:pt idx="557">
                  <c:v>-0.47516000000000003</c:v>
                </c:pt>
                <c:pt idx="558">
                  <c:v>-0.46476000000000001</c:v>
                </c:pt>
                <c:pt idx="559">
                  <c:v>-0.45068000000000003</c:v>
                </c:pt>
                <c:pt idx="560">
                  <c:v>-0.44797999999999999</c:v>
                </c:pt>
                <c:pt idx="561">
                  <c:v>-0.44385000000000002</c:v>
                </c:pt>
                <c:pt idx="562">
                  <c:v>-0.43181999999999998</c:v>
                </c:pt>
                <c:pt idx="563">
                  <c:v>-0.41587000000000002</c:v>
                </c:pt>
                <c:pt idx="564">
                  <c:v>-0.40400999999999998</c:v>
                </c:pt>
                <c:pt idx="565">
                  <c:v>-0.39051999999999998</c:v>
                </c:pt>
                <c:pt idx="566">
                  <c:v>-0.37779000000000001</c:v>
                </c:pt>
                <c:pt idx="567">
                  <c:v>-0.37247999999999998</c:v>
                </c:pt>
                <c:pt idx="568">
                  <c:v>-0.37087999999999999</c:v>
                </c:pt>
                <c:pt idx="569">
                  <c:v>-0.36609000000000003</c:v>
                </c:pt>
                <c:pt idx="570">
                  <c:v>-0.34989999999999999</c:v>
                </c:pt>
                <c:pt idx="571">
                  <c:v>-0.34861999999999999</c:v>
                </c:pt>
                <c:pt idx="572">
                  <c:v>-0.35171000000000002</c:v>
                </c:pt>
                <c:pt idx="573">
                  <c:v>-0.35416999999999998</c:v>
                </c:pt>
                <c:pt idx="574">
                  <c:v>-0.35338000000000003</c:v>
                </c:pt>
                <c:pt idx="575">
                  <c:v>-0.34977999999999998</c:v>
                </c:pt>
                <c:pt idx="576">
                  <c:v>-0.35061999999999999</c:v>
                </c:pt>
                <c:pt idx="577">
                  <c:v>-0.34272999999999998</c:v>
                </c:pt>
                <c:pt idx="578">
                  <c:v>-0.33611999999999997</c:v>
                </c:pt>
                <c:pt idx="579">
                  <c:v>-0.33163999999999999</c:v>
                </c:pt>
                <c:pt idx="580">
                  <c:v>-0.32201999999999997</c:v>
                </c:pt>
                <c:pt idx="581">
                  <c:v>-0.30042999999999997</c:v>
                </c:pt>
                <c:pt idx="582">
                  <c:v>-0.28104000000000001</c:v>
                </c:pt>
                <c:pt idx="583">
                  <c:v>-0.26006000000000001</c:v>
                </c:pt>
                <c:pt idx="584">
                  <c:v>-0.23694000000000001</c:v>
                </c:pt>
                <c:pt idx="585">
                  <c:v>-0.2147</c:v>
                </c:pt>
                <c:pt idx="586">
                  <c:v>-0.2084</c:v>
                </c:pt>
                <c:pt idx="587">
                  <c:v>-0.21634999999999999</c:v>
                </c:pt>
                <c:pt idx="588">
                  <c:v>-0.22217999999999999</c:v>
                </c:pt>
                <c:pt idx="589">
                  <c:v>-0.22428999999999999</c:v>
                </c:pt>
                <c:pt idx="590">
                  <c:v>-0.22428999999999999</c:v>
                </c:pt>
                <c:pt idx="591">
                  <c:v>-0.22428999999999999</c:v>
                </c:pt>
                <c:pt idx="592">
                  <c:v>-0.21834999999999999</c:v>
                </c:pt>
                <c:pt idx="593">
                  <c:v>-0.21972</c:v>
                </c:pt>
                <c:pt idx="594">
                  <c:v>-0.22850000000000001</c:v>
                </c:pt>
                <c:pt idx="595">
                  <c:v>-0.24068000000000001</c:v>
                </c:pt>
                <c:pt idx="596">
                  <c:v>-0.24879999999999999</c:v>
                </c:pt>
                <c:pt idx="597">
                  <c:v>-0.2596</c:v>
                </c:pt>
                <c:pt idx="598">
                  <c:v>-0.27456999999999998</c:v>
                </c:pt>
                <c:pt idx="599">
                  <c:v>-0.28395999999999999</c:v>
                </c:pt>
                <c:pt idx="600">
                  <c:v>-0.28453000000000001</c:v>
                </c:pt>
                <c:pt idx="601">
                  <c:v>-0.27933999999999998</c:v>
                </c:pt>
                <c:pt idx="602">
                  <c:v>-0.28832999999999998</c:v>
                </c:pt>
                <c:pt idx="603">
                  <c:v>-0.29054000000000002</c:v>
                </c:pt>
                <c:pt idx="604">
                  <c:v>-0.29089999999999999</c:v>
                </c:pt>
                <c:pt idx="605">
                  <c:v>-0.29389999999999999</c:v>
                </c:pt>
                <c:pt idx="606">
                  <c:v>-0.30137999999999998</c:v>
                </c:pt>
                <c:pt idx="607">
                  <c:v>-0.30497999999999997</c:v>
                </c:pt>
                <c:pt idx="608">
                  <c:v>-0.30044999999999999</c:v>
                </c:pt>
                <c:pt idx="609">
                  <c:v>-0.29987000000000003</c:v>
                </c:pt>
                <c:pt idx="610">
                  <c:v>-0.29931999999999997</c:v>
                </c:pt>
                <c:pt idx="611">
                  <c:v>-0.29427999999999999</c:v>
                </c:pt>
                <c:pt idx="612">
                  <c:v>-0.28348000000000001</c:v>
                </c:pt>
                <c:pt idx="613">
                  <c:v>-0.28399999999999997</c:v>
                </c:pt>
                <c:pt idx="614">
                  <c:v>-0.28423999999999999</c:v>
                </c:pt>
                <c:pt idx="615">
                  <c:v>-0.27481</c:v>
                </c:pt>
                <c:pt idx="616">
                  <c:v>-0.25711000000000001</c:v>
                </c:pt>
                <c:pt idx="617">
                  <c:v>-0.24274000000000001</c:v>
                </c:pt>
                <c:pt idx="618">
                  <c:v>-0.22925000000000001</c:v>
                </c:pt>
                <c:pt idx="619">
                  <c:v>-0.21217</c:v>
                </c:pt>
                <c:pt idx="620">
                  <c:v>-0.19924</c:v>
                </c:pt>
                <c:pt idx="621">
                  <c:v>-0.18906000000000001</c:v>
                </c:pt>
                <c:pt idx="622">
                  <c:v>-0.17688999999999999</c:v>
                </c:pt>
                <c:pt idx="623">
                  <c:v>-0.16880000000000001</c:v>
                </c:pt>
                <c:pt idx="624">
                  <c:v>-0.17852999999999999</c:v>
                </c:pt>
                <c:pt idx="625">
                  <c:v>-0.19621</c:v>
                </c:pt>
                <c:pt idx="626">
                  <c:v>-0.21335999999999999</c:v>
                </c:pt>
                <c:pt idx="627">
                  <c:v>-0.22606000000000001</c:v>
                </c:pt>
                <c:pt idx="628">
                  <c:v>-0.24404999999999999</c:v>
                </c:pt>
                <c:pt idx="629">
                  <c:v>-0.26704</c:v>
                </c:pt>
                <c:pt idx="630">
                  <c:v>-0.29292000000000001</c:v>
                </c:pt>
                <c:pt idx="631">
                  <c:v>-0.32156000000000001</c:v>
                </c:pt>
                <c:pt idx="632">
                  <c:v>-0.35174</c:v>
                </c:pt>
                <c:pt idx="633">
                  <c:v>-0.38052999999999998</c:v>
                </c:pt>
                <c:pt idx="634">
                  <c:v>-0.38972000000000001</c:v>
                </c:pt>
                <c:pt idx="635">
                  <c:v>-0.39939999999999998</c:v>
                </c:pt>
                <c:pt idx="636">
                  <c:v>-0.41070000000000001</c:v>
                </c:pt>
                <c:pt idx="637">
                  <c:v>-0.42070000000000002</c:v>
                </c:pt>
                <c:pt idx="638">
                  <c:v>-0.42484</c:v>
                </c:pt>
                <c:pt idx="639">
                  <c:v>-0.43833</c:v>
                </c:pt>
                <c:pt idx="640">
                  <c:v>-0.45404</c:v>
                </c:pt>
                <c:pt idx="641">
                  <c:v>-0.46232000000000001</c:v>
                </c:pt>
                <c:pt idx="642">
                  <c:v>-0.4647</c:v>
                </c:pt>
                <c:pt idx="643">
                  <c:v>-0.46628999999999998</c:v>
                </c:pt>
                <c:pt idx="644">
                  <c:v>-0.46628999999999998</c:v>
                </c:pt>
                <c:pt idx="645">
                  <c:v>-0.45833000000000002</c:v>
                </c:pt>
                <c:pt idx="646">
                  <c:v>-0.45226</c:v>
                </c:pt>
                <c:pt idx="647">
                  <c:v>-0.45451000000000003</c:v>
                </c:pt>
                <c:pt idx="648">
                  <c:v>-0.46439999999999998</c:v>
                </c:pt>
                <c:pt idx="649">
                  <c:v>-0.4662</c:v>
                </c:pt>
                <c:pt idx="650">
                  <c:v>-0.46457999999999999</c:v>
                </c:pt>
                <c:pt idx="651">
                  <c:v>-0.46856999999999999</c:v>
                </c:pt>
                <c:pt idx="652">
                  <c:v>-0.47097</c:v>
                </c:pt>
                <c:pt idx="653">
                  <c:v>-0.46761999999999998</c:v>
                </c:pt>
                <c:pt idx="654">
                  <c:v>-0.45961000000000002</c:v>
                </c:pt>
                <c:pt idx="655">
                  <c:v>-0.45780999999999999</c:v>
                </c:pt>
                <c:pt idx="656">
                  <c:v>-0.4546</c:v>
                </c:pt>
                <c:pt idx="657">
                  <c:v>-0.45051999999999998</c:v>
                </c:pt>
                <c:pt idx="658">
                  <c:v>-0.44741999999999998</c:v>
                </c:pt>
                <c:pt idx="659">
                  <c:v>-0.44784000000000002</c:v>
                </c:pt>
                <c:pt idx="660">
                  <c:v>-0.45323000000000002</c:v>
                </c:pt>
                <c:pt idx="661">
                  <c:v>-0.45332</c:v>
                </c:pt>
                <c:pt idx="662">
                  <c:v>-0.45955000000000001</c:v>
                </c:pt>
                <c:pt idx="663">
                  <c:v>-0.46966999999999998</c:v>
                </c:pt>
                <c:pt idx="664">
                  <c:v>-0.47765000000000002</c:v>
                </c:pt>
                <c:pt idx="665">
                  <c:v>-0.47943999999999998</c:v>
                </c:pt>
                <c:pt idx="666">
                  <c:v>-0.48451</c:v>
                </c:pt>
                <c:pt idx="667">
                  <c:v>-0.49173</c:v>
                </c:pt>
                <c:pt idx="668">
                  <c:v>-0.49428</c:v>
                </c:pt>
                <c:pt idx="669">
                  <c:v>-0.49164000000000002</c:v>
                </c:pt>
                <c:pt idx="670">
                  <c:v>-0.49614000000000003</c:v>
                </c:pt>
                <c:pt idx="671">
                  <c:v>-0.49451000000000001</c:v>
                </c:pt>
                <c:pt idx="672">
                  <c:v>-0.4874</c:v>
                </c:pt>
                <c:pt idx="673">
                  <c:v>-0.48203000000000001</c:v>
                </c:pt>
                <c:pt idx="674">
                  <c:v>-0.48071999999999998</c:v>
                </c:pt>
                <c:pt idx="675">
                  <c:v>-0.4803</c:v>
                </c:pt>
                <c:pt idx="676">
                  <c:v>-0.46860000000000002</c:v>
                </c:pt>
                <c:pt idx="677">
                  <c:v>-0.46123999999999998</c:v>
                </c:pt>
                <c:pt idx="678">
                  <c:v>-0.45851999999999998</c:v>
                </c:pt>
                <c:pt idx="679">
                  <c:v>-0.45611000000000002</c:v>
                </c:pt>
                <c:pt idx="680">
                  <c:v>-0.4491</c:v>
                </c:pt>
                <c:pt idx="681">
                  <c:v>-0.44369999999999998</c:v>
                </c:pt>
                <c:pt idx="682">
                  <c:v>-0.44297999999999998</c:v>
                </c:pt>
                <c:pt idx="683">
                  <c:v>-0.44013000000000002</c:v>
                </c:pt>
                <c:pt idx="684">
                  <c:v>-0.43598999999999999</c:v>
                </c:pt>
                <c:pt idx="685">
                  <c:v>-0.43447000000000002</c:v>
                </c:pt>
                <c:pt idx="686">
                  <c:v>-0.44346999999999998</c:v>
                </c:pt>
                <c:pt idx="687">
                  <c:v>-0.44074000000000002</c:v>
                </c:pt>
                <c:pt idx="688">
                  <c:v>-0.43839</c:v>
                </c:pt>
                <c:pt idx="689">
                  <c:v>-0.44034000000000001</c:v>
                </c:pt>
                <c:pt idx="690">
                  <c:v>-0.44519999999999998</c:v>
                </c:pt>
                <c:pt idx="691">
                  <c:v>-0.44519999999999998</c:v>
                </c:pt>
                <c:pt idx="692">
                  <c:v>-0.43803999999999998</c:v>
                </c:pt>
                <c:pt idx="693">
                  <c:v>-0.43769000000000002</c:v>
                </c:pt>
                <c:pt idx="694">
                  <c:v>-0.43522</c:v>
                </c:pt>
                <c:pt idx="695">
                  <c:v>-0.42838999999999999</c:v>
                </c:pt>
                <c:pt idx="696">
                  <c:v>-0.42050999999999999</c:v>
                </c:pt>
                <c:pt idx="697">
                  <c:v>-0.41600999999999999</c:v>
                </c:pt>
                <c:pt idx="698">
                  <c:v>-0.41299999999999998</c:v>
                </c:pt>
                <c:pt idx="699">
                  <c:v>-0.40870000000000001</c:v>
                </c:pt>
                <c:pt idx="700">
                  <c:v>-0.40620000000000001</c:v>
                </c:pt>
                <c:pt idx="701">
                  <c:v>-0.40811999999999998</c:v>
                </c:pt>
                <c:pt idx="702">
                  <c:v>-0.40451999999999999</c:v>
                </c:pt>
                <c:pt idx="703">
                  <c:v>-0.39451999999999998</c:v>
                </c:pt>
                <c:pt idx="704">
                  <c:v>-0.39198</c:v>
                </c:pt>
                <c:pt idx="705">
                  <c:v>-0.39189000000000002</c:v>
                </c:pt>
                <c:pt idx="706">
                  <c:v>-0.38800000000000001</c:v>
                </c:pt>
                <c:pt idx="707">
                  <c:v>-0.37901000000000001</c:v>
                </c:pt>
                <c:pt idx="708">
                  <c:v>-0.37858999999999998</c:v>
                </c:pt>
                <c:pt idx="709">
                  <c:v>-0.37664999999999998</c:v>
                </c:pt>
                <c:pt idx="710">
                  <c:v>-0.37264000000000003</c:v>
                </c:pt>
                <c:pt idx="711">
                  <c:v>-0.36837999999999999</c:v>
                </c:pt>
                <c:pt idx="712">
                  <c:v>-0.36748999999999998</c:v>
                </c:pt>
                <c:pt idx="713">
                  <c:v>-0.36748999999999998</c:v>
                </c:pt>
                <c:pt idx="714">
                  <c:v>-0.36608000000000002</c:v>
                </c:pt>
                <c:pt idx="715">
                  <c:v>-0.36874000000000001</c:v>
                </c:pt>
                <c:pt idx="716">
                  <c:v>-0.37162000000000001</c:v>
                </c:pt>
                <c:pt idx="717">
                  <c:v>-0.36615999999999999</c:v>
                </c:pt>
                <c:pt idx="718">
                  <c:v>-0.34997</c:v>
                </c:pt>
                <c:pt idx="719">
                  <c:v>-0.33606000000000003</c:v>
                </c:pt>
                <c:pt idx="720">
                  <c:v>-0.32146000000000002</c:v>
                </c:pt>
                <c:pt idx="721">
                  <c:v>-0.29829</c:v>
                </c:pt>
                <c:pt idx="722">
                  <c:v>-0.26284000000000002</c:v>
                </c:pt>
                <c:pt idx="723">
                  <c:v>-0.23044999999999999</c:v>
                </c:pt>
                <c:pt idx="724">
                  <c:v>-0.18657000000000001</c:v>
                </c:pt>
                <c:pt idx="725">
                  <c:v>-0.12144000000000001</c:v>
                </c:pt>
                <c:pt idx="726">
                  <c:v>-4.3166999999999997E-2</c:v>
                </c:pt>
                <c:pt idx="727">
                  <c:v>4.2824000000000001E-2</c:v>
                </c:pt>
                <c:pt idx="728">
                  <c:v>0.14088000000000001</c:v>
                </c:pt>
                <c:pt idx="729">
                  <c:v>0.25828000000000001</c:v>
                </c:pt>
                <c:pt idx="730">
                  <c:v>0.38013999999999998</c:v>
                </c:pt>
                <c:pt idx="731">
                  <c:v>0.50429999999999997</c:v>
                </c:pt>
                <c:pt idx="732">
                  <c:v>0.63356000000000001</c:v>
                </c:pt>
                <c:pt idx="733">
                  <c:v>0.77485999999999999</c:v>
                </c:pt>
                <c:pt idx="734">
                  <c:v>0.93859000000000004</c:v>
                </c:pt>
                <c:pt idx="735">
                  <c:v>1.1328</c:v>
                </c:pt>
                <c:pt idx="736">
                  <c:v>1.3643000000000001</c:v>
                </c:pt>
                <c:pt idx="737">
                  <c:v>1.6323000000000001</c:v>
                </c:pt>
                <c:pt idx="738">
                  <c:v>1.9294</c:v>
                </c:pt>
                <c:pt idx="739">
                  <c:v>2.2362000000000002</c:v>
                </c:pt>
                <c:pt idx="740">
                  <c:v>2.5524</c:v>
                </c:pt>
                <c:pt idx="741">
                  <c:v>2.8349000000000002</c:v>
                </c:pt>
                <c:pt idx="742">
                  <c:v>3.0573000000000001</c:v>
                </c:pt>
                <c:pt idx="743">
                  <c:v>3.2096</c:v>
                </c:pt>
                <c:pt idx="744">
                  <c:v>3.3104</c:v>
                </c:pt>
                <c:pt idx="745">
                  <c:v>3.3976999999999999</c:v>
                </c:pt>
                <c:pt idx="746">
                  <c:v>3.4872000000000001</c:v>
                </c:pt>
                <c:pt idx="747">
                  <c:v>3.5775999999999999</c:v>
                </c:pt>
                <c:pt idx="748">
                  <c:v>3.6573000000000002</c:v>
                </c:pt>
                <c:pt idx="749">
                  <c:v>3.7031999999999998</c:v>
                </c:pt>
              </c:numCache>
            </c:numRef>
          </c:val>
          <c:smooth val="0"/>
          <c:extLst>
            <c:ext xmlns:c16="http://schemas.microsoft.com/office/drawing/2014/chart" uri="{C3380CC4-5D6E-409C-BE32-E72D297353CC}">
              <c16:uniqueId val="{00000000-D4CE-4876-AF9F-4E23ECE5EC4A}"/>
            </c:ext>
          </c:extLst>
        </c:ser>
        <c:dLbls>
          <c:showLegendKey val="0"/>
          <c:showVal val="0"/>
          <c:showCatName val="0"/>
          <c:showSerName val="0"/>
          <c:showPercent val="0"/>
          <c:showBubbleSize val="0"/>
        </c:dLbls>
        <c:smooth val="0"/>
        <c:axId val="972352608"/>
        <c:axId val="972357312"/>
      </c:lineChart>
      <c:catAx>
        <c:axId val="972352608"/>
        <c:scaling>
          <c:orientation val="minMax"/>
        </c:scaling>
        <c:delete val="1"/>
        <c:axPos val="b"/>
        <c:numFmt formatCode="General" sourceLinked="1"/>
        <c:majorTickMark val="none"/>
        <c:minorTickMark val="none"/>
        <c:tickLblPos val="nextTo"/>
        <c:crossAx val="972357312"/>
        <c:crosses val="autoZero"/>
        <c:auto val="1"/>
        <c:lblAlgn val="ctr"/>
        <c:lblOffset val="100"/>
        <c:noMultiLvlLbl val="0"/>
      </c:catAx>
      <c:valAx>
        <c:axId val="972357312"/>
        <c:scaling>
          <c:orientation val="minMax"/>
        </c:scaling>
        <c:delete val="1"/>
        <c:axPos val="l"/>
        <c:numFmt formatCode="General" sourceLinked="1"/>
        <c:majorTickMark val="none"/>
        <c:minorTickMark val="none"/>
        <c:tickLblPos val="nextTo"/>
        <c:crossAx val="972352608"/>
        <c:crosses val="autoZero"/>
        <c:crossBetween val="between"/>
      </c:valAx>
      <c:spPr>
        <a:solidFill>
          <a:schemeClr val="lt1"/>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982456140355E-2"/>
          <c:y val="0.16666666666666666"/>
          <c:w val="0.90877192982456145"/>
          <c:h val="0.83333333333333337"/>
        </c:manualLayout>
      </c:layout>
      <c:lineChart>
        <c:grouping val="standard"/>
        <c:varyColors val="0"/>
        <c:ser>
          <c:idx val="1"/>
          <c:order val="0"/>
          <c:spPr>
            <a:ln w="28575" cap="rnd">
              <a:solidFill>
                <a:schemeClr val="accent2"/>
              </a:solidFill>
              <a:round/>
            </a:ln>
            <a:effectLst/>
          </c:spPr>
          <c:marker>
            <c:symbol val="none"/>
          </c:marker>
          <c:val>
            <c:numRef>
              <c:f>Sheet2!$I$5:$I$754</c:f>
              <c:numCache>
                <c:formatCode>General</c:formatCode>
                <c:ptCount val="750"/>
                <c:pt idx="0">
                  <c:v>2.641</c:v>
                </c:pt>
                <c:pt idx="1">
                  <c:v>2.4386000000000001</c:v>
                </c:pt>
                <c:pt idx="2">
                  <c:v>2.2246999999999999</c:v>
                </c:pt>
                <c:pt idx="3">
                  <c:v>1.9998</c:v>
                </c:pt>
                <c:pt idx="4">
                  <c:v>1.7628999999999999</c:v>
                </c:pt>
                <c:pt idx="5">
                  <c:v>1.5168999999999999</c:v>
                </c:pt>
                <c:pt idx="6">
                  <c:v>1.2643</c:v>
                </c:pt>
                <c:pt idx="7">
                  <c:v>1.0081</c:v>
                </c:pt>
                <c:pt idx="8">
                  <c:v>0.75661999999999996</c:v>
                </c:pt>
                <c:pt idx="9">
                  <c:v>0.49769000000000002</c:v>
                </c:pt>
                <c:pt idx="10">
                  <c:v>0.19572000000000001</c:v>
                </c:pt>
                <c:pt idx="11">
                  <c:v>-0.15711</c:v>
                </c:pt>
                <c:pt idx="12">
                  <c:v>-0.54305000000000003</c:v>
                </c:pt>
                <c:pt idx="13">
                  <c:v>-0.96869000000000005</c:v>
                </c:pt>
                <c:pt idx="14">
                  <c:v>-1.3452999999999999</c:v>
                </c:pt>
                <c:pt idx="15">
                  <c:v>-1.6653</c:v>
                </c:pt>
                <c:pt idx="16">
                  <c:v>-1.8909</c:v>
                </c:pt>
                <c:pt idx="17">
                  <c:v>-2.0745</c:v>
                </c:pt>
                <c:pt idx="18">
                  <c:v>-2.2654999999999998</c:v>
                </c:pt>
                <c:pt idx="19">
                  <c:v>-2.4815</c:v>
                </c:pt>
                <c:pt idx="20">
                  <c:v>-2.6968999999999999</c:v>
                </c:pt>
                <c:pt idx="21">
                  <c:v>-2.8694000000000002</c:v>
                </c:pt>
                <c:pt idx="22">
                  <c:v>-2.9874999999999998</c:v>
                </c:pt>
                <c:pt idx="23">
                  <c:v>-3.0072999999999999</c:v>
                </c:pt>
                <c:pt idx="24">
                  <c:v>-3.0318000000000001</c:v>
                </c:pt>
                <c:pt idx="25">
                  <c:v>-3.0648</c:v>
                </c:pt>
                <c:pt idx="26">
                  <c:v>-3.1234999999999999</c:v>
                </c:pt>
                <c:pt idx="27">
                  <c:v>-3.1503000000000001</c:v>
                </c:pt>
                <c:pt idx="28">
                  <c:v>-3.1469999999999998</c:v>
                </c:pt>
                <c:pt idx="29">
                  <c:v>-3.0891000000000002</c:v>
                </c:pt>
                <c:pt idx="30">
                  <c:v>-3.0146999999999999</c:v>
                </c:pt>
                <c:pt idx="31">
                  <c:v>-2.9264999999999999</c:v>
                </c:pt>
                <c:pt idx="32">
                  <c:v>-2.8180999999999998</c:v>
                </c:pt>
                <c:pt idx="33">
                  <c:v>-2.6758999999999999</c:v>
                </c:pt>
                <c:pt idx="34">
                  <c:v>-2.5066000000000002</c:v>
                </c:pt>
                <c:pt idx="35">
                  <c:v>-2.2953000000000001</c:v>
                </c:pt>
                <c:pt idx="36">
                  <c:v>-2.0605000000000002</c:v>
                </c:pt>
                <c:pt idx="37">
                  <c:v>-1.8203</c:v>
                </c:pt>
                <c:pt idx="38">
                  <c:v>-1.5858000000000001</c:v>
                </c:pt>
                <c:pt idx="39">
                  <c:v>-1.3734999999999999</c:v>
                </c:pt>
                <c:pt idx="40">
                  <c:v>-1.1806000000000001</c:v>
                </c:pt>
                <c:pt idx="41">
                  <c:v>-1.0143</c:v>
                </c:pt>
                <c:pt idx="42">
                  <c:v>-0.87841000000000002</c:v>
                </c:pt>
                <c:pt idx="43">
                  <c:v>-0.75526000000000004</c:v>
                </c:pt>
                <c:pt idx="44">
                  <c:v>-0.64442999999999995</c:v>
                </c:pt>
                <c:pt idx="45">
                  <c:v>-0.56535000000000002</c:v>
                </c:pt>
                <c:pt idx="46">
                  <c:v>-0.50153000000000003</c:v>
                </c:pt>
                <c:pt idx="47">
                  <c:v>-0.45251999999999998</c:v>
                </c:pt>
                <c:pt idx="48">
                  <c:v>-0.39790999999999999</c:v>
                </c:pt>
                <c:pt idx="49">
                  <c:v>-0.34716999999999998</c:v>
                </c:pt>
                <c:pt idx="50">
                  <c:v>-0.30059000000000002</c:v>
                </c:pt>
                <c:pt idx="51">
                  <c:v>-0.26524999999999999</c:v>
                </c:pt>
                <c:pt idx="52">
                  <c:v>-0.23039000000000001</c:v>
                </c:pt>
                <c:pt idx="53">
                  <c:v>-0.19586000000000001</c:v>
                </c:pt>
                <c:pt idx="54">
                  <c:v>-0.16133</c:v>
                </c:pt>
                <c:pt idx="55">
                  <c:v>-0.13635</c:v>
                </c:pt>
                <c:pt idx="56">
                  <c:v>-0.11704000000000001</c:v>
                </c:pt>
                <c:pt idx="57">
                  <c:v>-0.10098</c:v>
                </c:pt>
                <c:pt idx="58">
                  <c:v>-8.7819999999999995E-2</c:v>
                </c:pt>
                <c:pt idx="59">
                  <c:v>-7.8229999999999994E-2</c:v>
                </c:pt>
                <c:pt idx="60">
                  <c:v>-7.5821E-2</c:v>
                </c:pt>
                <c:pt idx="61">
                  <c:v>-7.8463000000000005E-2</c:v>
                </c:pt>
                <c:pt idx="62">
                  <c:v>-8.2988999999999993E-2</c:v>
                </c:pt>
                <c:pt idx="63">
                  <c:v>-8.8610999999999995E-2</c:v>
                </c:pt>
                <c:pt idx="64">
                  <c:v>-9.4231999999999996E-2</c:v>
                </c:pt>
                <c:pt idx="65">
                  <c:v>-0.10077</c:v>
                </c:pt>
                <c:pt idx="66">
                  <c:v>-0.10879999999999999</c:v>
                </c:pt>
                <c:pt idx="67">
                  <c:v>-0.11537</c:v>
                </c:pt>
                <c:pt idx="68">
                  <c:v>-0.1225</c:v>
                </c:pt>
                <c:pt idx="69">
                  <c:v>-0.13053999999999999</c:v>
                </c:pt>
                <c:pt idx="70">
                  <c:v>-0.13935</c:v>
                </c:pt>
                <c:pt idx="71">
                  <c:v>-0.14696000000000001</c:v>
                </c:pt>
                <c:pt idx="72">
                  <c:v>-0.15342</c:v>
                </c:pt>
                <c:pt idx="73">
                  <c:v>-0.16064999999999999</c:v>
                </c:pt>
                <c:pt idx="74">
                  <c:v>-0.16788</c:v>
                </c:pt>
                <c:pt idx="75">
                  <c:v>-0.17454</c:v>
                </c:pt>
                <c:pt idx="76">
                  <c:v>-0.17615</c:v>
                </c:pt>
                <c:pt idx="77">
                  <c:v>-0.17471</c:v>
                </c:pt>
                <c:pt idx="78">
                  <c:v>-0.17254</c:v>
                </c:pt>
                <c:pt idx="79">
                  <c:v>-0.17576</c:v>
                </c:pt>
                <c:pt idx="80">
                  <c:v>-0.17674000000000001</c:v>
                </c:pt>
                <c:pt idx="81">
                  <c:v>-0.17546999999999999</c:v>
                </c:pt>
                <c:pt idx="82">
                  <c:v>-0.16985</c:v>
                </c:pt>
                <c:pt idx="83">
                  <c:v>-0.16605</c:v>
                </c:pt>
                <c:pt idx="84">
                  <c:v>-0.16006000000000001</c:v>
                </c:pt>
                <c:pt idx="85">
                  <c:v>-0.14721000000000001</c:v>
                </c:pt>
                <c:pt idx="86">
                  <c:v>-0.13173000000000001</c:v>
                </c:pt>
                <c:pt idx="87">
                  <c:v>-0.11763999999999999</c:v>
                </c:pt>
                <c:pt idx="88">
                  <c:v>-0.1072</c:v>
                </c:pt>
                <c:pt idx="89">
                  <c:v>-9.7469E-2</c:v>
                </c:pt>
                <c:pt idx="90">
                  <c:v>-8.9825000000000002E-2</c:v>
                </c:pt>
                <c:pt idx="91">
                  <c:v>-8.5005999999999998E-2</c:v>
                </c:pt>
                <c:pt idx="92">
                  <c:v>-8.6260000000000003E-2</c:v>
                </c:pt>
                <c:pt idx="93">
                  <c:v>-8.4421999999999997E-2</c:v>
                </c:pt>
                <c:pt idx="94">
                  <c:v>-7.8761999999999999E-2</c:v>
                </c:pt>
                <c:pt idx="95">
                  <c:v>-6.8321999999999994E-2</c:v>
                </c:pt>
                <c:pt idx="96">
                  <c:v>-6.6110000000000002E-2</c:v>
                </c:pt>
                <c:pt idx="97">
                  <c:v>-7.0872000000000004E-2</c:v>
                </c:pt>
                <c:pt idx="98">
                  <c:v>-7.4886999999999995E-2</c:v>
                </c:pt>
                <c:pt idx="99">
                  <c:v>-7.5519000000000003E-2</c:v>
                </c:pt>
                <c:pt idx="100">
                  <c:v>-7.4448E-2</c:v>
                </c:pt>
                <c:pt idx="101">
                  <c:v>-7.6856999999999995E-2</c:v>
                </c:pt>
                <c:pt idx="102">
                  <c:v>-7.8732999999999997E-2</c:v>
                </c:pt>
                <c:pt idx="103">
                  <c:v>-7.9078999999999997E-2</c:v>
                </c:pt>
                <c:pt idx="104">
                  <c:v>-7.4260000000000007E-2</c:v>
                </c:pt>
                <c:pt idx="105">
                  <c:v>-7.5284000000000004E-2</c:v>
                </c:pt>
                <c:pt idx="106">
                  <c:v>-7.7664999999999998E-2</c:v>
                </c:pt>
                <c:pt idx="107">
                  <c:v>-7.7664999999999998E-2</c:v>
                </c:pt>
                <c:pt idx="108">
                  <c:v>-6.8145999999999998E-2</c:v>
                </c:pt>
                <c:pt idx="109">
                  <c:v>-5.9714999999999997E-2</c:v>
                </c:pt>
                <c:pt idx="110">
                  <c:v>-5.8911999999999999E-2</c:v>
                </c:pt>
                <c:pt idx="111">
                  <c:v>-6.0164000000000002E-2</c:v>
                </c:pt>
                <c:pt idx="112">
                  <c:v>-5.7449E-2</c:v>
                </c:pt>
                <c:pt idx="113">
                  <c:v>-4.7810999999999999E-2</c:v>
                </c:pt>
                <c:pt idx="114">
                  <c:v>-4.0379999999999999E-2</c:v>
                </c:pt>
                <c:pt idx="115">
                  <c:v>-3.4948E-2</c:v>
                </c:pt>
                <c:pt idx="116">
                  <c:v>-3.1734999999999999E-2</c:v>
                </c:pt>
                <c:pt idx="117">
                  <c:v>-2.2237E-2</c:v>
                </c:pt>
                <c:pt idx="118">
                  <c:v>-1.3009E-2</c:v>
                </c:pt>
                <c:pt idx="119">
                  <c:v>-4.241E-3</c:v>
                </c:pt>
                <c:pt idx="120">
                  <c:v>2.9870000000000001E-3</c:v>
                </c:pt>
                <c:pt idx="121">
                  <c:v>1.0675E-2</c:v>
                </c:pt>
                <c:pt idx="122">
                  <c:v>1.8289E-2</c:v>
                </c:pt>
                <c:pt idx="123">
                  <c:v>2.2304000000000001E-2</c:v>
                </c:pt>
                <c:pt idx="124">
                  <c:v>2.0197E-2</c:v>
                </c:pt>
                <c:pt idx="125">
                  <c:v>1.6181999999999998E-2</c:v>
                </c:pt>
                <c:pt idx="126">
                  <c:v>2.0197E-2</c:v>
                </c:pt>
                <c:pt idx="127">
                  <c:v>2.5895000000000001E-2</c:v>
                </c:pt>
                <c:pt idx="128">
                  <c:v>3.1581999999999999E-2</c:v>
                </c:pt>
                <c:pt idx="129">
                  <c:v>3.4795E-2</c:v>
                </c:pt>
                <c:pt idx="130">
                  <c:v>3.8006999999999999E-2</c:v>
                </c:pt>
                <c:pt idx="131">
                  <c:v>4.1453999999999998E-2</c:v>
                </c:pt>
                <c:pt idx="132">
                  <c:v>4.5469999999999997E-2</c:v>
                </c:pt>
                <c:pt idx="133">
                  <c:v>4.7501000000000002E-2</c:v>
                </c:pt>
                <c:pt idx="134">
                  <c:v>5.1388000000000003E-2</c:v>
                </c:pt>
                <c:pt idx="135">
                  <c:v>5.9419E-2</c:v>
                </c:pt>
                <c:pt idx="136">
                  <c:v>7.3144000000000001E-2</c:v>
                </c:pt>
                <c:pt idx="137">
                  <c:v>8.4246000000000001E-2</c:v>
                </c:pt>
                <c:pt idx="138">
                  <c:v>9.0670000000000001E-2</c:v>
                </c:pt>
                <c:pt idx="139">
                  <c:v>9.4809000000000004E-2</c:v>
                </c:pt>
                <c:pt idx="140">
                  <c:v>0.10075000000000001</c:v>
                </c:pt>
                <c:pt idx="141">
                  <c:v>0.10867</c:v>
                </c:pt>
                <c:pt idx="142">
                  <c:v>0.10706</c:v>
                </c:pt>
                <c:pt idx="143">
                  <c:v>0.10938000000000001</c:v>
                </c:pt>
                <c:pt idx="144">
                  <c:v>0.11541999999999999</c:v>
                </c:pt>
                <c:pt idx="145">
                  <c:v>0.12667</c:v>
                </c:pt>
                <c:pt idx="146">
                  <c:v>0.13256000000000001</c:v>
                </c:pt>
                <c:pt idx="147">
                  <c:v>0.13497000000000001</c:v>
                </c:pt>
                <c:pt idx="148">
                  <c:v>0.13738</c:v>
                </c:pt>
                <c:pt idx="149">
                  <c:v>0.14301</c:v>
                </c:pt>
                <c:pt idx="150">
                  <c:v>0.14943000000000001</c:v>
                </c:pt>
                <c:pt idx="151">
                  <c:v>0.15265000000000001</c:v>
                </c:pt>
                <c:pt idx="152">
                  <c:v>0.15586</c:v>
                </c:pt>
                <c:pt idx="153">
                  <c:v>0.16075999999999999</c:v>
                </c:pt>
                <c:pt idx="154">
                  <c:v>0.1704</c:v>
                </c:pt>
                <c:pt idx="155">
                  <c:v>0.1794</c:v>
                </c:pt>
                <c:pt idx="156">
                  <c:v>0.18562000000000001</c:v>
                </c:pt>
                <c:pt idx="157">
                  <c:v>0.18642</c:v>
                </c:pt>
                <c:pt idx="158">
                  <c:v>0.19203999999999999</c:v>
                </c:pt>
                <c:pt idx="159">
                  <c:v>0.20002</c:v>
                </c:pt>
                <c:pt idx="160">
                  <c:v>0.21046000000000001</c:v>
                </c:pt>
                <c:pt idx="161">
                  <c:v>0.20909</c:v>
                </c:pt>
                <c:pt idx="162">
                  <c:v>0.21102000000000001</c:v>
                </c:pt>
                <c:pt idx="163">
                  <c:v>0.21825</c:v>
                </c:pt>
                <c:pt idx="164">
                  <c:v>0.22548000000000001</c:v>
                </c:pt>
                <c:pt idx="165">
                  <c:v>0.22941</c:v>
                </c:pt>
                <c:pt idx="166">
                  <c:v>0.23032</c:v>
                </c:pt>
                <c:pt idx="167">
                  <c:v>0.23352999999999999</c:v>
                </c:pt>
                <c:pt idx="168">
                  <c:v>0.24137</c:v>
                </c:pt>
                <c:pt idx="169">
                  <c:v>0.25165999999999999</c:v>
                </c:pt>
                <c:pt idx="170">
                  <c:v>0.25407000000000002</c:v>
                </c:pt>
                <c:pt idx="171">
                  <c:v>0.26212999999999997</c:v>
                </c:pt>
                <c:pt idx="172">
                  <c:v>0.27461000000000002</c:v>
                </c:pt>
                <c:pt idx="173">
                  <c:v>0.29308000000000001</c:v>
                </c:pt>
                <c:pt idx="174">
                  <c:v>0.30309000000000003</c:v>
                </c:pt>
                <c:pt idx="175">
                  <c:v>0.30989</c:v>
                </c:pt>
                <c:pt idx="176">
                  <c:v>0.31791999999999998</c:v>
                </c:pt>
                <c:pt idx="177">
                  <c:v>0.32840999999999998</c:v>
                </c:pt>
                <c:pt idx="178">
                  <c:v>0.33728000000000002</c:v>
                </c:pt>
                <c:pt idx="179">
                  <c:v>0.34049000000000001</c:v>
                </c:pt>
                <c:pt idx="180">
                  <c:v>0.34370000000000001</c:v>
                </c:pt>
                <c:pt idx="181">
                  <c:v>0.35181000000000001</c:v>
                </c:pt>
                <c:pt idx="182">
                  <c:v>0.36868000000000001</c:v>
                </c:pt>
                <c:pt idx="183">
                  <c:v>0.37481999999999999</c:v>
                </c:pt>
                <c:pt idx="184">
                  <c:v>0.37997999999999998</c:v>
                </c:pt>
                <c:pt idx="185">
                  <c:v>0.3856</c:v>
                </c:pt>
                <c:pt idx="186">
                  <c:v>0.39811000000000002</c:v>
                </c:pt>
                <c:pt idx="187">
                  <c:v>0.41134999999999999</c:v>
                </c:pt>
                <c:pt idx="188">
                  <c:v>0.42492000000000002</c:v>
                </c:pt>
                <c:pt idx="189">
                  <c:v>0.43375999999999998</c:v>
                </c:pt>
                <c:pt idx="190">
                  <c:v>0.44523000000000001</c:v>
                </c:pt>
                <c:pt idx="191">
                  <c:v>0.45876</c:v>
                </c:pt>
                <c:pt idx="192">
                  <c:v>0.4708</c:v>
                </c:pt>
                <c:pt idx="193">
                  <c:v>0.48137999999999997</c:v>
                </c:pt>
                <c:pt idx="194">
                  <c:v>0.49214999999999998</c:v>
                </c:pt>
                <c:pt idx="195">
                  <c:v>0.50982000000000005</c:v>
                </c:pt>
                <c:pt idx="196">
                  <c:v>0.52209000000000005</c:v>
                </c:pt>
                <c:pt idx="197">
                  <c:v>0.53107000000000004</c:v>
                </c:pt>
                <c:pt idx="198">
                  <c:v>0.53749000000000002</c:v>
                </c:pt>
                <c:pt idx="199">
                  <c:v>0.54864000000000002</c:v>
                </c:pt>
                <c:pt idx="200">
                  <c:v>0.56084999999999996</c:v>
                </c:pt>
                <c:pt idx="201">
                  <c:v>0.57128999999999996</c:v>
                </c:pt>
                <c:pt idx="202">
                  <c:v>0.57723999999999998</c:v>
                </c:pt>
                <c:pt idx="203">
                  <c:v>0.58682000000000001</c:v>
                </c:pt>
                <c:pt idx="204">
                  <c:v>0.60609999999999997</c:v>
                </c:pt>
                <c:pt idx="205">
                  <c:v>0.62468000000000001</c:v>
                </c:pt>
                <c:pt idx="206">
                  <c:v>0.63936999999999999</c:v>
                </c:pt>
                <c:pt idx="207">
                  <c:v>0.64820999999999995</c:v>
                </c:pt>
                <c:pt idx="208">
                  <c:v>0.66371999999999998</c:v>
                </c:pt>
                <c:pt idx="209">
                  <c:v>0.67832000000000003</c:v>
                </c:pt>
                <c:pt idx="210">
                  <c:v>0.69116999999999995</c:v>
                </c:pt>
                <c:pt idx="211">
                  <c:v>0.70084999999999997</c:v>
                </c:pt>
                <c:pt idx="212">
                  <c:v>0.71089999999999998</c:v>
                </c:pt>
                <c:pt idx="213">
                  <c:v>0.72158</c:v>
                </c:pt>
                <c:pt idx="214">
                  <c:v>0.73684000000000005</c:v>
                </c:pt>
                <c:pt idx="215">
                  <c:v>0.74604000000000004</c:v>
                </c:pt>
                <c:pt idx="216">
                  <c:v>0.75175000000000003</c:v>
                </c:pt>
                <c:pt idx="217">
                  <c:v>0.76459999999999995</c:v>
                </c:pt>
                <c:pt idx="218">
                  <c:v>0.77900000000000003</c:v>
                </c:pt>
                <c:pt idx="219">
                  <c:v>0.79369999999999996</c:v>
                </c:pt>
                <c:pt idx="220">
                  <c:v>0.80574999999999997</c:v>
                </c:pt>
                <c:pt idx="221">
                  <c:v>0.81949000000000005</c:v>
                </c:pt>
                <c:pt idx="222">
                  <c:v>0.83452000000000004</c:v>
                </c:pt>
                <c:pt idx="223">
                  <c:v>0.85138999999999998</c:v>
                </c:pt>
                <c:pt idx="224">
                  <c:v>0.86331000000000002</c:v>
                </c:pt>
                <c:pt idx="225">
                  <c:v>0.87302999999999997</c:v>
                </c:pt>
                <c:pt idx="226">
                  <c:v>0.88105999999999995</c:v>
                </c:pt>
                <c:pt idx="227">
                  <c:v>0.89710000000000001</c:v>
                </c:pt>
                <c:pt idx="228">
                  <c:v>0.91215000000000002</c:v>
                </c:pt>
                <c:pt idx="229">
                  <c:v>0.92259000000000002</c:v>
                </c:pt>
                <c:pt idx="230">
                  <c:v>0.93303000000000003</c:v>
                </c:pt>
                <c:pt idx="231">
                  <c:v>0.94655</c:v>
                </c:pt>
                <c:pt idx="232">
                  <c:v>0.96421999999999997</c:v>
                </c:pt>
                <c:pt idx="233">
                  <c:v>0.97726999999999997</c:v>
                </c:pt>
                <c:pt idx="234">
                  <c:v>0.99051999999999996</c:v>
                </c:pt>
                <c:pt idx="235">
                  <c:v>1.0043</c:v>
                </c:pt>
                <c:pt idx="236">
                  <c:v>1.0236000000000001</c:v>
                </c:pt>
                <c:pt idx="237">
                  <c:v>1.0437000000000001</c:v>
                </c:pt>
                <c:pt idx="238">
                  <c:v>1.0637000000000001</c:v>
                </c:pt>
                <c:pt idx="239">
                  <c:v>1.0742</c:v>
                </c:pt>
                <c:pt idx="240">
                  <c:v>1.0886</c:v>
                </c:pt>
                <c:pt idx="241">
                  <c:v>1.1052</c:v>
                </c:pt>
                <c:pt idx="242">
                  <c:v>1.1204000000000001</c:v>
                </c:pt>
                <c:pt idx="243">
                  <c:v>1.1314</c:v>
                </c:pt>
                <c:pt idx="244">
                  <c:v>1.1425000000000001</c:v>
                </c:pt>
                <c:pt idx="245">
                  <c:v>1.1626000000000001</c:v>
                </c:pt>
                <c:pt idx="246">
                  <c:v>1.1809000000000001</c:v>
                </c:pt>
                <c:pt idx="247">
                  <c:v>1.1979</c:v>
                </c:pt>
                <c:pt idx="248">
                  <c:v>1.2132000000000001</c:v>
                </c:pt>
                <c:pt idx="249">
                  <c:v>1.2291000000000001</c:v>
                </c:pt>
                <c:pt idx="250">
                  <c:v>1.2454000000000001</c:v>
                </c:pt>
                <c:pt idx="251">
                  <c:v>1.2623</c:v>
                </c:pt>
                <c:pt idx="252">
                  <c:v>1.2728999999999999</c:v>
                </c:pt>
                <c:pt idx="253">
                  <c:v>1.2847999999999999</c:v>
                </c:pt>
                <c:pt idx="254">
                  <c:v>1.3</c:v>
                </c:pt>
                <c:pt idx="255">
                  <c:v>1.3145</c:v>
                </c:pt>
                <c:pt idx="256">
                  <c:v>1.3293999999999999</c:v>
                </c:pt>
                <c:pt idx="257">
                  <c:v>1.3446</c:v>
                </c:pt>
                <c:pt idx="258">
                  <c:v>1.3574999999999999</c:v>
                </c:pt>
                <c:pt idx="259">
                  <c:v>1.3749</c:v>
                </c:pt>
                <c:pt idx="260">
                  <c:v>1.3958999999999999</c:v>
                </c:pt>
                <c:pt idx="261">
                  <c:v>1.4048</c:v>
                </c:pt>
                <c:pt idx="262">
                  <c:v>1.4131</c:v>
                </c:pt>
                <c:pt idx="263">
                  <c:v>1.4222999999999999</c:v>
                </c:pt>
                <c:pt idx="264">
                  <c:v>1.44</c:v>
                </c:pt>
                <c:pt idx="265">
                  <c:v>1.4560999999999999</c:v>
                </c:pt>
                <c:pt idx="266">
                  <c:v>1.4702</c:v>
                </c:pt>
                <c:pt idx="267">
                  <c:v>1.4790000000000001</c:v>
                </c:pt>
                <c:pt idx="268">
                  <c:v>1.4953000000000001</c:v>
                </c:pt>
                <c:pt idx="269">
                  <c:v>1.5127999999999999</c:v>
                </c:pt>
                <c:pt idx="270">
                  <c:v>1.5247999999999999</c:v>
                </c:pt>
                <c:pt idx="271">
                  <c:v>1.5381</c:v>
                </c:pt>
                <c:pt idx="272">
                  <c:v>1.5535000000000001</c:v>
                </c:pt>
                <c:pt idx="273">
                  <c:v>1.5728</c:v>
                </c:pt>
                <c:pt idx="274">
                  <c:v>1.5880000000000001</c:v>
                </c:pt>
                <c:pt idx="275">
                  <c:v>1.5994999999999999</c:v>
                </c:pt>
                <c:pt idx="276">
                  <c:v>1.6059000000000001</c:v>
                </c:pt>
                <c:pt idx="277">
                  <c:v>1.621</c:v>
                </c:pt>
                <c:pt idx="278">
                  <c:v>1.6367</c:v>
                </c:pt>
                <c:pt idx="279">
                  <c:v>1.6519999999999999</c:v>
                </c:pt>
                <c:pt idx="280">
                  <c:v>1.6556999999999999</c:v>
                </c:pt>
                <c:pt idx="281">
                  <c:v>1.6605000000000001</c:v>
                </c:pt>
                <c:pt idx="282">
                  <c:v>1.667</c:v>
                </c:pt>
                <c:pt idx="283">
                  <c:v>1.6791</c:v>
                </c:pt>
                <c:pt idx="284">
                  <c:v>1.6876</c:v>
                </c:pt>
                <c:pt idx="285">
                  <c:v>1.6933</c:v>
                </c:pt>
                <c:pt idx="286">
                  <c:v>1.7005999999999999</c:v>
                </c:pt>
                <c:pt idx="287">
                  <c:v>1.7108000000000001</c:v>
                </c:pt>
                <c:pt idx="288">
                  <c:v>1.7214</c:v>
                </c:pt>
                <c:pt idx="289">
                  <c:v>1.7238</c:v>
                </c:pt>
                <c:pt idx="290">
                  <c:v>1.7311000000000001</c:v>
                </c:pt>
                <c:pt idx="291">
                  <c:v>1.7406999999999999</c:v>
                </c:pt>
                <c:pt idx="292">
                  <c:v>1.7504</c:v>
                </c:pt>
                <c:pt idx="293">
                  <c:v>1.7552000000000001</c:v>
                </c:pt>
                <c:pt idx="294">
                  <c:v>1.7591000000000001</c:v>
                </c:pt>
                <c:pt idx="295">
                  <c:v>1.7646999999999999</c:v>
                </c:pt>
                <c:pt idx="296">
                  <c:v>1.7723</c:v>
                </c:pt>
                <c:pt idx="297">
                  <c:v>1.7738</c:v>
                </c:pt>
                <c:pt idx="298">
                  <c:v>1.7625999999999999</c:v>
                </c:pt>
                <c:pt idx="299">
                  <c:v>1.7618</c:v>
                </c:pt>
                <c:pt idx="300">
                  <c:v>1.7652000000000001</c:v>
                </c:pt>
                <c:pt idx="301">
                  <c:v>1.7724</c:v>
                </c:pt>
                <c:pt idx="302">
                  <c:v>1.7728999999999999</c:v>
                </c:pt>
                <c:pt idx="303">
                  <c:v>1.7718</c:v>
                </c:pt>
                <c:pt idx="304">
                  <c:v>1.7694000000000001</c:v>
                </c:pt>
                <c:pt idx="305">
                  <c:v>1.7749999999999999</c:v>
                </c:pt>
                <c:pt idx="306">
                  <c:v>1.7721</c:v>
                </c:pt>
                <c:pt idx="307">
                  <c:v>1.762</c:v>
                </c:pt>
                <c:pt idx="308">
                  <c:v>1.7564</c:v>
                </c:pt>
                <c:pt idx="309">
                  <c:v>1.754</c:v>
                </c:pt>
                <c:pt idx="310">
                  <c:v>1.7537</c:v>
                </c:pt>
                <c:pt idx="311">
                  <c:v>1.7504</c:v>
                </c:pt>
                <c:pt idx="312">
                  <c:v>1.7466999999999999</c:v>
                </c:pt>
                <c:pt idx="313">
                  <c:v>1.7430000000000001</c:v>
                </c:pt>
                <c:pt idx="314">
                  <c:v>1.7405999999999999</c:v>
                </c:pt>
                <c:pt idx="315">
                  <c:v>1.7342</c:v>
                </c:pt>
                <c:pt idx="316">
                  <c:v>1.7249000000000001</c:v>
                </c:pt>
                <c:pt idx="317">
                  <c:v>1.7121</c:v>
                </c:pt>
                <c:pt idx="318">
                  <c:v>1.6999</c:v>
                </c:pt>
                <c:pt idx="319">
                  <c:v>1.6888000000000001</c:v>
                </c:pt>
                <c:pt idx="320">
                  <c:v>1.68</c:v>
                </c:pt>
                <c:pt idx="321">
                  <c:v>1.6617</c:v>
                </c:pt>
                <c:pt idx="322">
                  <c:v>1.6431</c:v>
                </c:pt>
                <c:pt idx="323">
                  <c:v>1.6271</c:v>
                </c:pt>
                <c:pt idx="324">
                  <c:v>1.611</c:v>
                </c:pt>
                <c:pt idx="325">
                  <c:v>1.5908</c:v>
                </c:pt>
                <c:pt idx="326">
                  <c:v>1.5650999999999999</c:v>
                </c:pt>
                <c:pt idx="327">
                  <c:v>1.5401</c:v>
                </c:pt>
                <c:pt idx="328">
                  <c:v>1.514</c:v>
                </c:pt>
                <c:pt idx="329">
                  <c:v>1.4864999999999999</c:v>
                </c:pt>
                <c:pt idx="330">
                  <c:v>1.4512</c:v>
                </c:pt>
                <c:pt idx="331">
                  <c:v>1.4176</c:v>
                </c:pt>
                <c:pt idx="332">
                  <c:v>1.3862000000000001</c:v>
                </c:pt>
                <c:pt idx="333">
                  <c:v>1.3613</c:v>
                </c:pt>
                <c:pt idx="334">
                  <c:v>1.3284</c:v>
                </c:pt>
                <c:pt idx="335">
                  <c:v>1.2903</c:v>
                </c:pt>
                <c:pt idx="336">
                  <c:v>1.2501</c:v>
                </c:pt>
                <c:pt idx="337">
                  <c:v>1.2121999999999999</c:v>
                </c:pt>
                <c:pt idx="338">
                  <c:v>1.1735</c:v>
                </c:pt>
                <c:pt idx="339">
                  <c:v>1.1285000000000001</c:v>
                </c:pt>
                <c:pt idx="340">
                  <c:v>1.0841000000000001</c:v>
                </c:pt>
                <c:pt idx="341">
                  <c:v>1.0417000000000001</c:v>
                </c:pt>
                <c:pt idx="342">
                  <c:v>1.004</c:v>
                </c:pt>
                <c:pt idx="343">
                  <c:v>0.9617</c:v>
                </c:pt>
                <c:pt idx="344">
                  <c:v>0.91642000000000001</c:v>
                </c:pt>
                <c:pt idx="345">
                  <c:v>0.86743000000000003</c:v>
                </c:pt>
                <c:pt idx="346">
                  <c:v>0.82474999999999998</c:v>
                </c:pt>
                <c:pt idx="347">
                  <c:v>0.78007000000000004</c:v>
                </c:pt>
                <c:pt idx="348">
                  <c:v>0.73107999999999995</c:v>
                </c:pt>
                <c:pt idx="349">
                  <c:v>0.68057999999999996</c:v>
                </c:pt>
                <c:pt idx="350">
                  <c:v>0.63485999999999998</c:v>
                </c:pt>
                <c:pt idx="351">
                  <c:v>0.59470999999999996</c:v>
                </c:pt>
                <c:pt idx="352">
                  <c:v>0.55696000000000001</c:v>
                </c:pt>
                <c:pt idx="353">
                  <c:v>0.51495999999999997</c:v>
                </c:pt>
                <c:pt idx="354">
                  <c:v>0.46982000000000002</c:v>
                </c:pt>
                <c:pt idx="355">
                  <c:v>0.43447999999999998</c:v>
                </c:pt>
                <c:pt idx="356">
                  <c:v>0.39676</c:v>
                </c:pt>
                <c:pt idx="357">
                  <c:v>0.35642000000000001</c:v>
                </c:pt>
                <c:pt idx="358">
                  <c:v>0.30903999999999998</c:v>
                </c:pt>
                <c:pt idx="359">
                  <c:v>0.26796999999999999</c:v>
                </c:pt>
                <c:pt idx="360">
                  <c:v>0.23052</c:v>
                </c:pt>
                <c:pt idx="361">
                  <c:v>0.19438</c:v>
                </c:pt>
                <c:pt idx="362">
                  <c:v>0.15304999999999999</c:v>
                </c:pt>
                <c:pt idx="363">
                  <c:v>0.11228</c:v>
                </c:pt>
                <c:pt idx="364">
                  <c:v>7.9357999999999998E-2</c:v>
                </c:pt>
                <c:pt idx="365">
                  <c:v>4.5803999999999997E-2</c:v>
                </c:pt>
                <c:pt idx="366">
                  <c:v>1.0821000000000001E-2</c:v>
                </c:pt>
                <c:pt idx="367">
                  <c:v>-2.6924E-2</c:v>
                </c:pt>
                <c:pt idx="368">
                  <c:v>-5.9929999999999997E-2</c:v>
                </c:pt>
                <c:pt idx="369">
                  <c:v>-9.1453000000000007E-2</c:v>
                </c:pt>
                <c:pt idx="370">
                  <c:v>-0.12197</c:v>
                </c:pt>
                <c:pt idx="371">
                  <c:v>-0.16339999999999999</c:v>
                </c:pt>
                <c:pt idx="372">
                  <c:v>-0.20035</c:v>
                </c:pt>
                <c:pt idx="373">
                  <c:v>-0.23005999999999999</c:v>
                </c:pt>
                <c:pt idx="374">
                  <c:v>-0.25511</c:v>
                </c:pt>
                <c:pt idx="375">
                  <c:v>-0.28361999999999998</c:v>
                </c:pt>
                <c:pt idx="376">
                  <c:v>-0.31548999999999999</c:v>
                </c:pt>
                <c:pt idx="377">
                  <c:v>-0.33959</c:v>
                </c:pt>
                <c:pt idx="378">
                  <c:v>-0.36097000000000001</c:v>
                </c:pt>
                <c:pt idx="379">
                  <c:v>-0.38129999999999997</c:v>
                </c:pt>
                <c:pt idx="380">
                  <c:v>-0.41182000000000002</c:v>
                </c:pt>
                <c:pt idx="381">
                  <c:v>-0.44033</c:v>
                </c:pt>
                <c:pt idx="382">
                  <c:v>-0.46661999999999998</c:v>
                </c:pt>
                <c:pt idx="383">
                  <c:v>-0.48749999999999999</c:v>
                </c:pt>
                <c:pt idx="384">
                  <c:v>-0.51170000000000004</c:v>
                </c:pt>
                <c:pt idx="385">
                  <c:v>-0.53757999999999995</c:v>
                </c:pt>
                <c:pt idx="386">
                  <c:v>-0.56408000000000003</c:v>
                </c:pt>
                <c:pt idx="387">
                  <c:v>-0.58274000000000004</c:v>
                </c:pt>
                <c:pt idx="388">
                  <c:v>-0.60062000000000004</c:v>
                </c:pt>
                <c:pt idx="389">
                  <c:v>-0.62309999999999999</c:v>
                </c:pt>
                <c:pt idx="390">
                  <c:v>-0.64102000000000003</c:v>
                </c:pt>
                <c:pt idx="391">
                  <c:v>-0.65510999999999997</c:v>
                </c:pt>
                <c:pt idx="392">
                  <c:v>-0.66393999999999997</c:v>
                </c:pt>
                <c:pt idx="393">
                  <c:v>-0.67559000000000002</c:v>
                </c:pt>
                <c:pt idx="394">
                  <c:v>-0.68960999999999995</c:v>
                </c:pt>
                <c:pt idx="395">
                  <c:v>-0.70647000000000004</c:v>
                </c:pt>
                <c:pt idx="396">
                  <c:v>-0.71428999999999998</c:v>
                </c:pt>
                <c:pt idx="397">
                  <c:v>-0.72226999999999997</c:v>
                </c:pt>
                <c:pt idx="398">
                  <c:v>-0.73111000000000004</c:v>
                </c:pt>
                <c:pt idx="399">
                  <c:v>-0.74155000000000004</c:v>
                </c:pt>
                <c:pt idx="400">
                  <c:v>-0.74856</c:v>
                </c:pt>
                <c:pt idx="401">
                  <c:v>-0.75263000000000002</c:v>
                </c:pt>
                <c:pt idx="402">
                  <c:v>-0.75744999999999996</c:v>
                </c:pt>
                <c:pt idx="403">
                  <c:v>-0.76849000000000001</c:v>
                </c:pt>
                <c:pt idx="404">
                  <c:v>-0.78303</c:v>
                </c:pt>
                <c:pt idx="405">
                  <c:v>-0.79266999999999999</c:v>
                </c:pt>
                <c:pt idx="406">
                  <c:v>-0.79966000000000004</c:v>
                </c:pt>
                <c:pt idx="407">
                  <c:v>-0.80666000000000004</c:v>
                </c:pt>
                <c:pt idx="408">
                  <c:v>-0.81950999999999996</c:v>
                </c:pt>
                <c:pt idx="409">
                  <c:v>-0.83120000000000005</c:v>
                </c:pt>
                <c:pt idx="410">
                  <c:v>-0.84060999999999997</c:v>
                </c:pt>
                <c:pt idx="411">
                  <c:v>-0.84462999999999999</c:v>
                </c:pt>
                <c:pt idx="412">
                  <c:v>-0.84801000000000004</c:v>
                </c:pt>
                <c:pt idx="413">
                  <c:v>-0.85123000000000004</c:v>
                </c:pt>
                <c:pt idx="414">
                  <c:v>-0.85443999999999998</c:v>
                </c:pt>
                <c:pt idx="415">
                  <c:v>-0.85424999999999995</c:v>
                </c:pt>
                <c:pt idx="416">
                  <c:v>-0.85526999999999997</c:v>
                </c:pt>
                <c:pt idx="417">
                  <c:v>-0.85929</c:v>
                </c:pt>
                <c:pt idx="418">
                  <c:v>-0.85819000000000001</c:v>
                </c:pt>
                <c:pt idx="419">
                  <c:v>-0.85551999999999995</c:v>
                </c:pt>
                <c:pt idx="420">
                  <c:v>-0.85150000000000003</c:v>
                </c:pt>
                <c:pt idx="421">
                  <c:v>-0.84982999999999997</c:v>
                </c:pt>
                <c:pt idx="422">
                  <c:v>-0.84701000000000004</c:v>
                </c:pt>
                <c:pt idx="423">
                  <c:v>-0.84260000000000002</c:v>
                </c:pt>
                <c:pt idx="424">
                  <c:v>-0.82733999999999996</c:v>
                </c:pt>
                <c:pt idx="425">
                  <c:v>-0.82027000000000005</c:v>
                </c:pt>
                <c:pt idx="426">
                  <c:v>-0.81947000000000003</c:v>
                </c:pt>
                <c:pt idx="427">
                  <c:v>-0.81866000000000005</c:v>
                </c:pt>
                <c:pt idx="428">
                  <c:v>-0.81837000000000004</c:v>
                </c:pt>
                <c:pt idx="429">
                  <c:v>-0.81888000000000005</c:v>
                </c:pt>
                <c:pt idx="430">
                  <c:v>-0.82210000000000005</c:v>
                </c:pt>
                <c:pt idx="431">
                  <c:v>-0.82864000000000004</c:v>
                </c:pt>
                <c:pt idx="432">
                  <c:v>-0.83362000000000003</c:v>
                </c:pt>
                <c:pt idx="433">
                  <c:v>-0.82799999999999996</c:v>
                </c:pt>
                <c:pt idx="434">
                  <c:v>-0.82601999999999998</c:v>
                </c:pt>
                <c:pt idx="435">
                  <c:v>-0.82543999999999995</c:v>
                </c:pt>
                <c:pt idx="436">
                  <c:v>-0.82543999999999995</c:v>
                </c:pt>
                <c:pt idx="437">
                  <c:v>-0.82282</c:v>
                </c:pt>
                <c:pt idx="438">
                  <c:v>-0.8196</c:v>
                </c:pt>
                <c:pt idx="439">
                  <c:v>-0.81638999999999995</c:v>
                </c:pt>
                <c:pt idx="440">
                  <c:v>-0.82025000000000003</c:v>
                </c:pt>
                <c:pt idx="441">
                  <c:v>-0.81911999999999996</c:v>
                </c:pt>
                <c:pt idx="442">
                  <c:v>-0.80947999999999998</c:v>
                </c:pt>
                <c:pt idx="443">
                  <c:v>-0.80817000000000005</c:v>
                </c:pt>
                <c:pt idx="444">
                  <c:v>-0.80928</c:v>
                </c:pt>
                <c:pt idx="445">
                  <c:v>-0.81245000000000001</c:v>
                </c:pt>
                <c:pt idx="446">
                  <c:v>-0.80923999999999996</c:v>
                </c:pt>
                <c:pt idx="447">
                  <c:v>-0.80515999999999999</c:v>
                </c:pt>
                <c:pt idx="448">
                  <c:v>-0.80145</c:v>
                </c:pt>
                <c:pt idx="449">
                  <c:v>-0.81269000000000002</c:v>
                </c:pt>
                <c:pt idx="450">
                  <c:v>-0.81815000000000004</c:v>
                </c:pt>
                <c:pt idx="451">
                  <c:v>-0.81838999999999995</c:v>
                </c:pt>
                <c:pt idx="452">
                  <c:v>-0.80954999999999999</c:v>
                </c:pt>
                <c:pt idx="453">
                  <c:v>-0.80603999999999998</c:v>
                </c:pt>
                <c:pt idx="454">
                  <c:v>-0.80539000000000005</c:v>
                </c:pt>
                <c:pt idx="455">
                  <c:v>-0.80539000000000005</c:v>
                </c:pt>
                <c:pt idx="456">
                  <c:v>-0.80073000000000005</c:v>
                </c:pt>
                <c:pt idx="457">
                  <c:v>-0.79657999999999995</c:v>
                </c:pt>
                <c:pt idx="458">
                  <c:v>-0.79898000000000002</c:v>
                </c:pt>
                <c:pt idx="459">
                  <c:v>-0.80139000000000005</c:v>
                </c:pt>
                <c:pt idx="460">
                  <c:v>-0.80303000000000002</c:v>
                </c:pt>
                <c:pt idx="461">
                  <c:v>-0.80303000000000002</c:v>
                </c:pt>
                <c:pt idx="462">
                  <c:v>-0.80235000000000001</c:v>
                </c:pt>
                <c:pt idx="463">
                  <c:v>-0.79878000000000005</c:v>
                </c:pt>
                <c:pt idx="464">
                  <c:v>-0.79074999999999995</c:v>
                </c:pt>
                <c:pt idx="465">
                  <c:v>-0.78932999999999998</c:v>
                </c:pt>
                <c:pt idx="466">
                  <c:v>-0.78888000000000003</c:v>
                </c:pt>
                <c:pt idx="467">
                  <c:v>-0.78888000000000003</c:v>
                </c:pt>
                <c:pt idx="468">
                  <c:v>-0.78652999999999995</c:v>
                </c:pt>
                <c:pt idx="469">
                  <c:v>-0.78044999999999998</c:v>
                </c:pt>
                <c:pt idx="470">
                  <c:v>-0.77124999999999999</c:v>
                </c:pt>
                <c:pt idx="471">
                  <c:v>-0.77285999999999999</c:v>
                </c:pt>
                <c:pt idx="472">
                  <c:v>-0.77446000000000004</c:v>
                </c:pt>
                <c:pt idx="473">
                  <c:v>-0.77532999999999996</c:v>
                </c:pt>
                <c:pt idx="474">
                  <c:v>-0.76971000000000001</c:v>
                </c:pt>
                <c:pt idx="475">
                  <c:v>-0.76459999999999995</c:v>
                </c:pt>
                <c:pt idx="476">
                  <c:v>-0.76017999999999997</c:v>
                </c:pt>
                <c:pt idx="477">
                  <c:v>-0.75777000000000005</c:v>
                </c:pt>
                <c:pt idx="478">
                  <c:v>-0.75087999999999999</c:v>
                </c:pt>
                <c:pt idx="479">
                  <c:v>-0.74368999999999996</c:v>
                </c:pt>
                <c:pt idx="480">
                  <c:v>-0.74209000000000003</c:v>
                </c:pt>
                <c:pt idx="481">
                  <c:v>-0.74475000000000002</c:v>
                </c:pt>
                <c:pt idx="482">
                  <c:v>-0.74573</c:v>
                </c:pt>
                <c:pt idx="483">
                  <c:v>-0.73931000000000002</c:v>
                </c:pt>
                <c:pt idx="484">
                  <c:v>-0.73353999999999997</c:v>
                </c:pt>
                <c:pt idx="485">
                  <c:v>-0.73131999999999997</c:v>
                </c:pt>
                <c:pt idx="486">
                  <c:v>-0.73533999999999999</c:v>
                </c:pt>
                <c:pt idx="487">
                  <c:v>-0.73651</c:v>
                </c:pt>
                <c:pt idx="488">
                  <c:v>-0.73597999999999997</c:v>
                </c:pt>
                <c:pt idx="489">
                  <c:v>-0.73357000000000006</c:v>
                </c:pt>
                <c:pt idx="490">
                  <c:v>-0.73421000000000003</c:v>
                </c:pt>
                <c:pt idx="491">
                  <c:v>-0.73309000000000002</c:v>
                </c:pt>
                <c:pt idx="492">
                  <c:v>-0.72987999999999997</c:v>
                </c:pt>
                <c:pt idx="493">
                  <c:v>-0.72665999999999997</c:v>
                </c:pt>
                <c:pt idx="494">
                  <c:v>-0.72519</c:v>
                </c:pt>
                <c:pt idx="495">
                  <c:v>-0.72524999999999995</c:v>
                </c:pt>
                <c:pt idx="496">
                  <c:v>-0.72604999999999997</c:v>
                </c:pt>
                <c:pt idx="497">
                  <c:v>-0.72394000000000003</c:v>
                </c:pt>
                <c:pt idx="498">
                  <c:v>-0.72069000000000005</c:v>
                </c:pt>
                <c:pt idx="499">
                  <c:v>-0.72228999999999999</c:v>
                </c:pt>
                <c:pt idx="500">
                  <c:v>-0.72121999999999997</c:v>
                </c:pt>
                <c:pt idx="501">
                  <c:v>-0.71801999999999999</c:v>
                </c:pt>
                <c:pt idx="502">
                  <c:v>-0.71158999999999994</c:v>
                </c:pt>
                <c:pt idx="503">
                  <c:v>-0.71220000000000006</c:v>
                </c:pt>
                <c:pt idx="504">
                  <c:v>-0.71582999999999997</c:v>
                </c:pt>
                <c:pt idx="505">
                  <c:v>-0.72065000000000001</c:v>
                </c:pt>
                <c:pt idx="506">
                  <c:v>-0.71338000000000001</c:v>
                </c:pt>
                <c:pt idx="507">
                  <c:v>-0.70684000000000002</c:v>
                </c:pt>
                <c:pt idx="508">
                  <c:v>-0.70843999999999996</c:v>
                </c:pt>
                <c:pt idx="509">
                  <c:v>-0.71074000000000004</c:v>
                </c:pt>
                <c:pt idx="510">
                  <c:v>-0.71158999999999994</c:v>
                </c:pt>
                <c:pt idx="511">
                  <c:v>-0.70999000000000001</c:v>
                </c:pt>
                <c:pt idx="512">
                  <c:v>-0.70911999999999997</c:v>
                </c:pt>
                <c:pt idx="513">
                  <c:v>-0.71192</c:v>
                </c:pt>
                <c:pt idx="514">
                  <c:v>-0.71914999999999996</c:v>
                </c:pt>
                <c:pt idx="515">
                  <c:v>-0.71535000000000004</c:v>
                </c:pt>
                <c:pt idx="516">
                  <c:v>-0.71257000000000004</c:v>
                </c:pt>
                <c:pt idx="517">
                  <c:v>-0.71109999999999995</c:v>
                </c:pt>
                <c:pt idx="518">
                  <c:v>-0.71270999999999995</c:v>
                </c:pt>
                <c:pt idx="519">
                  <c:v>-0.71062999999999998</c:v>
                </c:pt>
                <c:pt idx="520">
                  <c:v>-0.70555000000000001</c:v>
                </c:pt>
                <c:pt idx="521">
                  <c:v>-0.69832000000000005</c:v>
                </c:pt>
                <c:pt idx="522">
                  <c:v>-0.69569999999999999</c:v>
                </c:pt>
                <c:pt idx="523">
                  <c:v>-0.69447999999999999</c:v>
                </c:pt>
                <c:pt idx="524">
                  <c:v>-0.68725999999999998</c:v>
                </c:pt>
                <c:pt idx="525">
                  <c:v>-0.68396000000000001</c:v>
                </c:pt>
                <c:pt idx="526">
                  <c:v>-0.68384</c:v>
                </c:pt>
                <c:pt idx="527">
                  <c:v>-0.68866000000000005</c:v>
                </c:pt>
                <c:pt idx="528">
                  <c:v>-0.68918999999999997</c:v>
                </c:pt>
                <c:pt idx="529">
                  <c:v>-0.68815000000000004</c:v>
                </c:pt>
                <c:pt idx="530">
                  <c:v>-0.68654999999999999</c:v>
                </c:pt>
                <c:pt idx="531">
                  <c:v>-0.68957999999999997</c:v>
                </c:pt>
                <c:pt idx="532">
                  <c:v>-0.69274000000000002</c:v>
                </c:pt>
                <c:pt idx="533">
                  <c:v>-0.69433999999999996</c:v>
                </c:pt>
                <c:pt idx="534">
                  <c:v>-0.69310000000000005</c:v>
                </c:pt>
                <c:pt idx="535">
                  <c:v>-0.69284000000000001</c:v>
                </c:pt>
                <c:pt idx="536">
                  <c:v>-0.69443999999999995</c:v>
                </c:pt>
                <c:pt idx="537">
                  <c:v>-0.69452000000000003</c:v>
                </c:pt>
                <c:pt idx="538">
                  <c:v>-0.69025999999999998</c:v>
                </c:pt>
                <c:pt idx="539">
                  <c:v>-0.68152000000000001</c:v>
                </c:pt>
                <c:pt idx="540">
                  <c:v>-0.67910999999999999</c:v>
                </c:pt>
                <c:pt idx="541">
                  <c:v>-0.67495000000000005</c:v>
                </c:pt>
                <c:pt idx="542">
                  <c:v>-0.66939000000000004</c:v>
                </c:pt>
                <c:pt idx="543">
                  <c:v>-0.66456999999999999</c:v>
                </c:pt>
                <c:pt idx="544">
                  <c:v>-0.66071999999999997</c:v>
                </c:pt>
                <c:pt idx="545">
                  <c:v>-0.65707000000000004</c:v>
                </c:pt>
                <c:pt idx="546">
                  <c:v>-0.65064</c:v>
                </c:pt>
                <c:pt idx="547">
                  <c:v>-0.63614000000000004</c:v>
                </c:pt>
                <c:pt idx="548">
                  <c:v>-0.61863999999999997</c:v>
                </c:pt>
                <c:pt idx="549">
                  <c:v>-0.60499000000000003</c:v>
                </c:pt>
                <c:pt idx="550">
                  <c:v>-0.59899000000000002</c:v>
                </c:pt>
                <c:pt idx="551">
                  <c:v>-0.59343999999999997</c:v>
                </c:pt>
                <c:pt idx="552">
                  <c:v>-0.58138999999999996</c:v>
                </c:pt>
                <c:pt idx="553">
                  <c:v>-0.57254000000000005</c:v>
                </c:pt>
                <c:pt idx="554">
                  <c:v>-0.56425000000000003</c:v>
                </c:pt>
                <c:pt idx="555">
                  <c:v>-0.55540999999999996</c:v>
                </c:pt>
                <c:pt idx="556">
                  <c:v>-0.53761000000000003</c:v>
                </c:pt>
                <c:pt idx="557">
                  <c:v>-0.51990999999999998</c:v>
                </c:pt>
                <c:pt idx="558">
                  <c:v>-0.50465000000000004</c:v>
                </c:pt>
                <c:pt idx="559">
                  <c:v>-0.49679000000000001</c:v>
                </c:pt>
                <c:pt idx="560">
                  <c:v>-0.48847000000000002</c:v>
                </c:pt>
                <c:pt idx="561">
                  <c:v>-0.47882999999999998</c:v>
                </c:pt>
                <c:pt idx="562">
                  <c:v>-0.47472999999999999</c:v>
                </c:pt>
                <c:pt idx="563">
                  <c:v>-0.47195999999999999</c:v>
                </c:pt>
                <c:pt idx="564">
                  <c:v>-0.46993000000000001</c:v>
                </c:pt>
                <c:pt idx="565">
                  <c:v>-0.45949000000000001</c:v>
                </c:pt>
                <c:pt idx="566">
                  <c:v>-0.44858999999999999</c:v>
                </c:pt>
                <c:pt idx="567">
                  <c:v>-0.43725999999999998</c:v>
                </c:pt>
                <c:pt idx="568">
                  <c:v>-0.42520999999999998</c:v>
                </c:pt>
                <c:pt idx="569">
                  <c:v>-0.41110000000000002</c:v>
                </c:pt>
                <c:pt idx="570">
                  <c:v>-0.39626</c:v>
                </c:pt>
                <c:pt idx="571">
                  <c:v>-0.38340999999999997</c:v>
                </c:pt>
                <c:pt idx="572">
                  <c:v>-0.38129999999999997</c:v>
                </c:pt>
                <c:pt idx="573">
                  <c:v>-0.38181999999999999</c:v>
                </c:pt>
                <c:pt idx="574">
                  <c:v>-0.37619999999999998</c:v>
                </c:pt>
                <c:pt idx="575">
                  <c:v>-0.36749999999999999</c:v>
                </c:pt>
                <c:pt idx="576">
                  <c:v>-0.36002000000000001</c:v>
                </c:pt>
                <c:pt idx="577">
                  <c:v>-0.35760999999999998</c:v>
                </c:pt>
                <c:pt idx="578">
                  <c:v>-0.34787000000000001</c:v>
                </c:pt>
                <c:pt idx="579">
                  <c:v>-0.33605000000000002</c:v>
                </c:pt>
                <c:pt idx="580">
                  <c:v>-0.32319999999999999</c:v>
                </c:pt>
                <c:pt idx="581">
                  <c:v>-0.31392999999999999</c:v>
                </c:pt>
                <c:pt idx="582">
                  <c:v>-0.3034</c:v>
                </c:pt>
                <c:pt idx="583">
                  <c:v>-0.29054999999999997</c:v>
                </c:pt>
                <c:pt idx="584">
                  <c:v>-0.26773000000000002</c:v>
                </c:pt>
                <c:pt idx="585">
                  <c:v>-0.24678</c:v>
                </c:pt>
                <c:pt idx="586">
                  <c:v>-0.22849</c:v>
                </c:pt>
                <c:pt idx="587">
                  <c:v>-0.22045999999999999</c:v>
                </c:pt>
                <c:pt idx="588">
                  <c:v>-0.21067</c:v>
                </c:pt>
                <c:pt idx="589">
                  <c:v>-0.20014000000000001</c:v>
                </c:pt>
                <c:pt idx="590">
                  <c:v>-0.19772999999999999</c:v>
                </c:pt>
                <c:pt idx="591">
                  <c:v>-0.19678999999999999</c:v>
                </c:pt>
                <c:pt idx="592">
                  <c:v>-0.19553000000000001</c:v>
                </c:pt>
                <c:pt idx="593">
                  <c:v>-0.18668999999999999</c:v>
                </c:pt>
                <c:pt idx="594">
                  <c:v>-0.17948</c:v>
                </c:pt>
                <c:pt idx="595">
                  <c:v>-0.17405000000000001</c:v>
                </c:pt>
                <c:pt idx="596">
                  <c:v>-0.17244000000000001</c:v>
                </c:pt>
                <c:pt idx="597">
                  <c:v>-0.17025000000000001</c:v>
                </c:pt>
                <c:pt idx="598">
                  <c:v>-0.16935</c:v>
                </c:pt>
                <c:pt idx="599">
                  <c:v>-0.17255999999999999</c:v>
                </c:pt>
                <c:pt idx="600">
                  <c:v>-0.1777</c:v>
                </c:pt>
                <c:pt idx="601">
                  <c:v>-0.18279000000000001</c:v>
                </c:pt>
                <c:pt idx="602">
                  <c:v>-0.18679999999999999</c:v>
                </c:pt>
                <c:pt idx="603">
                  <c:v>-0.18734999999999999</c:v>
                </c:pt>
                <c:pt idx="604">
                  <c:v>-0.18894</c:v>
                </c:pt>
                <c:pt idx="605">
                  <c:v>-0.19295000000000001</c:v>
                </c:pt>
                <c:pt idx="606">
                  <c:v>-0.18656</c:v>
                </c:pt>
                <c:pt idx="607">
                  <c:v>-0.18043999999999999</c:v>
                </c:pt>
                <c:pt idx="608">
                  <c:v>-0.17562</c:v>
                </c:pt>
                <c:pt idx="609">
                  <c:v>-0.17715</c:v>
                </c:pt>
                <c:pt idx="610">
                  <c:v>-0.17874999999999999</c:v>
                </c:pt>
                <c:pt idx="611">
                  <c:v>-0.18003</c:v>
                </c:pt>
                <c:pt idx="612">
                  <c:v>-0.17521</c:v>
                </c:pt>
                <c:pt idx="613">
                  <c:v>-0.17507</c:v>
                </c:pt>
                <c:pt idx="614">
                  <c:v>-0.17755000000000001</c:v>
                </c:pt>
                <c:pt idx="615">
                  <c:v>-0.17433999999999999</c:v>
                </c:pt>
                <c:pt idx="616">
                  <c:v>-0.17319999999999999</c:v>
                </c:pt>
                <c:pt idx="617">
                  <c:v>-0.1749</c:v>
                </c:pt>
                <c:pt idx="618">
                  <c:v>-0.18454000000000001</c:v>
                </c:pt>
                <c:pt idx="619">
                  <c:v>-0.19361</c:v>
                </c:pt>
                <c:pt idx="620">
                  <c:v>-0.19918</c:v>
                </c:pt>
                <c:pt idx="621">
                  <c:v>-0.19436</c:v>
                </c:pt>
                <c:pt idx="622">
                  <c:v>-0.19572999999999999</c:v>
                </c:pt>
                <c:pt idx="623">
                  <c:v>-0.19724</c:v>
                </c:pt>
                <c:pt idx="624">
                  <c:v>-0.19483</c:v>
                </c:pt>
                <c:pt idx="625">
                  <c:v>-0.18840999999999999</c:v>
                </c:pt>
                <c:pt idx="626">
                  <c:v>-0.18118000000000001</c:v>
                </c:pt>
                <c:pt idx="627">
                  <c:v>-0.17394999999999999</c:v>
                </c:pt>
                <c:pt idx="628">
                  <c:v>-0.17176</c:v>
                </c:pt>
                <c:pt idx="629">
                  <c:v>-0.17119000000000001</c:v>
                </c:pt>
                <c:pt idx="630">
                  <c:v>-0.17199</c:v>
                </c:pt>
                <c:pt idx="631">
                  <c:v>-0.18895999999999999</c:v>
                </c:pt>
                <c:pt idx="632">
                  <c:v>-0.20821000000000001</c:v>
                </c:pt>
                <c:pt idx="633">
                  <c:v>-0.22897999999999999</c:v>
                </c:pt>
                <c:pt idx="634">
                  <c:v>-0.24504000000000001</c:v>
                </c:pt>
                <c:pt idx="635">
                  <c:v>-0.26155</c:v>
                </c:pt>
                <c:pt idx="636">
                  <c:v>-0.27895999999999999</c:v>
                </c:pt>
                <c:pt idx="637">
                  <c:v>-0.30225000000000002</c:v>
                </c:pt>
                <c:pt idx="638">
                  <c:v>-0.31763000000000002</c:v>
                </c:pt>
                <c:pt idx="639">
                  <c:v>-0.33078000000000002</c:v>
                </c:pt>
                <c:pt idx="640">
                  <c:v>-0.35969000000000001</c:v>
                </c:pt>
                <c:pt idx="641">
                  <c:v>-0.39513999999999999</c:v>
                </c:pt>
                <c:pt idx="642">
                  <c:v>-0.43235000000000001</c:v>
                </c:pt>
                <c:pt idx="643">
                  <c:v>-0.46446999999999999</c:v>
                </c:pt>
                <c:pt idx="644">
                  <c:v>-0.49004999999999999</c:v>
                </c:pt>
                <c:pt idx="645">
                  <c:v>-0.51136999999999999</c:v>
                </c:pt>
                <c:pt idx="646">
                  <c:v>-0.52742999999999995</c:v>
                </c:pt>
                <c:pt idx="647">
                  <c:v>-0.53573999999999999</c:v>
                </c:pt>
                <c:pt idx="648">
                  <c:v>-0.54108999999999996</c:v>
                </c:pt>
                <c:pt idx="649">
                  <c:v>-0.54430000000000001</c:v>
                </c:pt>
                <c:pt idx="650">
                  <c:v>-0.55864999999999998</c:v>
                </c:pt>
                <c:pt idx="651">
                  <c:v>-0.57374999999999998</c:v>
                </c:pt>
                <c:pt idx="652">
                  <c:v>-0.58740999999999999</c:v>
                </c:pt>
                <c:pt idx="653">
                  <c:v>-0.59509000000000001</c:v>
                </c:pt>
                <c:pt idx="654">
                  <c:v>-0.60084000000000004</c:v>
                </c:pt>
                <c:pt idx="655">
                  <c:v>-0.60485</c:v>
                </c:pt>
                <c:pt idx="656">
                  <c:v>-0.60568</c:v>
                </c:pt>
                <c:pt idx="657">
                  <c:v>-0.60185999999999995</c:v>
                </c:pt>
                <c:pt idx="658">
                  <c:v>-0.59440000000000004</c:v>
                </c:pt>
                <c:pt idx="659">
                  <c:v>-0.59680999999999995</c:v>
                </c:pt>
                <c:pt idx="660">
                  <c:v>-0.60346</c:v>
                </c:pt>
                <c:pt idx="661">
                  <c:v>-0.61272000000000004</c:v>
                </c:pt>
                <c:pt idx="662">
                  <c:v>-0.61914000000000002</c:v>
                </c:pt>
                <c:pt idx="663">
                  <c:v>-0.62712999999999997</c:v>
                </c:pt>
                <c:pt idx="664">
                  <c:v>-0.63480000000000003</c:v>
                </c:pt>
                <c:pt idx="665">
                  <c:v>-0.63721000000000005</c:v>
                </c:pt>
                <c:pt idx="666">
                  <c:v>-0.62990999999999997</c:v>
                </c:pt>
                <c:pt idx="667">
                  <c:v>-0.62119999999999997</c:v>
                </c:pt>
                <c:pt idx="668">
                  <c:v>-0.62039999999999995</c:v>
                </c:pt>
                <c:pt idx="669">
                  <c:v>-0.61958999999999997</c:v>
                </c:pt>
                <c:pt idx="670">
                  <c:v>-0.61731999999999998</c:v>
                </c:pt>
                <c:pt idx="671">
                  <c:v>-0.61170000000000002</c:v>
                </c:pt>
                <c:pt idx="672">
                  <c:v>-0.60741999999999996</c:v>
                </c:pt>
                <c:pt idx="673">
                  <c:v>-0.60843999999999998</c:v>
                </c:pt>
                <c:pt idx="674">
                  <c:v>-0.61807000000000001</c:v>
                </c:pt>
                <c:pt idx="675">
                  <c:v>-0.61758999999999997</c:v>
                </c:pt>
                <c:pt idx="676">
                  <c:v>-0.61529</c:v>
                </c:pt>
                <c:pt idx="677">
                  <c:v>-0.61207999999999996</c:v>
                </c:pt>
                <c:pt idx="678">
                  <c:v>-0.61195999999999995</c:v>
                </c:pt>
                <c:pt idx="679">
                  <c:v>-0.61355000000000004</c:v>
                </c:pt>
                <c:pt idx="680">
                  <c:v>-0.61680000000000001</c:v>
                </c:pt>
                <c:pt idx="681">
                  <c:v>-0.62161999999999995</c:v>
                </c:pt>
                <c:pt idx="682">
                  <c:v>-0.62866999999999995</c:v>
                </c:pt>
                <c:pt idx="683">
                  <c:v>-0.63729999999999998</c:v>
                </c:pt>
                <c:pt idx="684">
                  <c:v>-0.64371999999999996</c:v>
                </c:pt>
                <c:pt idx="685">
                  <c:v>-0.64417000000000002</c:v>
                </c:pt>
                <c:pt idx="686">
                  <c:v>-0.64217000000000002</c:v>
                </c:pt>
                <c:pt idx="687">
                  <c:v>-0.64698999999999995</c:v>
                </c:pt>
                <c:pt idx="688">
                  <c:v>-0.64742999999999995</c:v>
                </c:pt>
                <c:pt idx="689">
                  <c:v>-0.64548000000000005</c:v>
                </c:pt>
                <c:pt idx="690">
                  <c:v>-0.64227000000000001</c:v>
                </c:pt>
                <c:pt idx="691">
                  <c:v>-0.63905000000000001</c:v>
                </c:pt>
                <c:pt idx="692">
                  <c:v>-0.63583999999999996</c:v>
                </c:pt>
                <c:pt idx="693">
                  <c:v>-0.63263000000000003</c:v>
                </c:pt>
                <c:pt idx="694">
                  <c:v>-0.62682000000000004</c:v>
                </c:pt>
                <c:pt idx="695">
                  <c:v>-0.62285000000000001</c:v>
                </c:pt>
                <c:pt idx="696">
                  <c:v>-0.62365000000000004</c:v>
                </c:pt>
                <c:pt idx="697">
                  <c:v>-0.61606000000000005</c:v>
                </c:pt>
                <c:pt idx="698">
                  <c:v>-0.60658000000000001</c:v>
                </c:pt>
                <c:pt idx="699">
                  <c:v>-0.59614</c:v>
                </c:pt>
                <c:pt idx="700">
                  <c:v>-0.59094999999999998</c:v>
                </c:pt>
                <c:pt idx="701">
                  <c:v>-0.58799999999999997</c:v>
                </c:pt>
                <c:pt idx="702">
                  <c:v>-0.58720000000000006</c:v>
                </c:pt>
                <c:pt idx="703">
                  <c:v>-0.58799000000000001</c:v>
                </c:pt>
                <c:pt idx="704">
                  <c:v>-0.59048999999999996</c:v>
                </c:pt>
                <c:pt idx="705">
                  <c:v>-0.59436</c:v>
                </c:pt>
                <c:pt idx="706">
                  <c:v>-0.59597</c:v>
                </c:pt>
                <c:pt idx="707">
                  <c:v>-0.59377999999999997</c:v>
                </c:pt>
                <c:pt idx="708">
                  <c:v>-0.58945000000000003</c:v>
                </c:pt>
                <c:pt idx="709">
                  <c:v>-0.58865000000000001</c:v>
                </c:pt>
                <c:pt idx="710">
                  <c:v>-0.57998000000000005</c:v>
                </c:pt>
                <c:pt idx="711">
                  <c:v>-0.56594999999999995</c:v>
                </c:pt>
                <c:pt idx="712">
                  <c:v>-0.54666999999999999</c:v>
                </c:pt>
                <c:pt idx="713">
                  <c:v>-0.52739999999999998</c:v>
                </c:pt>
                <c:pt idx="714">
                  <c:v>-0.50812000000000002</c:v>
                </c:pt>
                <c:pt idx="715">
                  <c:v>-0.48885000000000001</c:v>
                </c:pt>
                <c:pt idx="716">
                  <c:v>-0.45519999999999999</c:v>
                </c:pt>
                <c:pt idx="717">
                  <c:v>-0.41421999999999998</c:v>
                </c:pt>
                <c:pt idx="718">
                  <c:v>-0.36603000000000002</c:v>
                </c:pt>
                <c:pt idx="719">
                  <c:v>-0.31311</c:v>
                </c:pt>
                <c:pt idx="720">
                  <c:v>-0.24973000000000001</c:v>
                </c:pt>
                <c:pt idx="721">
                  <c:v>-0.17022000000000001</c:v>
                </c:pt>
                <c:pt idx="722">
                  <c:v>-8.6361999999999994E-2</c:v>
                </c:pt>
                <c:pt idx="723">
                  <c:v>-3.4350000000000001E-3</c:v>
                </c:pt>
                <c:pt idx="724">
                  <c:v>7.7678999999999998E-2</c:v>
                </c:pt>
                <c:pt idx="725">
                  <c:v>0.17354</c:v>
                </c:pt>
                <c:pt idx="726">
                  <c:v>0.27351999999999999</c:v>
                </c:pt>
                <c:pt idx="727">
                  <c:v>0.37702000000000002</c:v>
                </c:pt>
                <c:pt idx="728">
                  <c:v>0.47741</c:v>
                </c:pt>
                <c:pt idx="729">
                  <c:v>0.59536</c:v>
                </c:pt>
                <c:pt idx="730">
                  <c:v>0.73024999999999995</c:v>
                </c:pt>
                <c:pt idx="731">
                  <c:v>0.89649999999999996</c:v>
                </c:pt>
                <c:pt idx="732">
                  <c:v>1.0848</c:v>
                </c:pt>
                <c:pt idx="733">
                  <c:v>1.2931999999999999</c:v>
                </c:pt>
                <c:pt idx="734">
                  <c:v>1.5388999999999999</c:v>
                </c:pt>
                <c:pt idx="735">
                  <c:v>1.788</c:v>
                </c:pt>
                <c:pt idx="736">
                  <c:v>2.0339999999999998</c:v>
                </c:pt>
                <c:pt idx="737">
                  <c:v>2.2637</c:v>
                </c:pt>
                <c:pt idx="738">
                  <c:v>2.4748000000000001</c:v>
                </c:pt>
                <c:pt idx="739">
                  <c:v>2.6627000000000001</c:v>
                </c:pt>
                <c:pt idx="740">
                  <c:v>2.8071999999999999</c:v>
                </c:pt>
                <c:pt idx="741">
                  <c:v>2.9035000000000002</c:v>
                </c:pt>
                <c:pt idx="742">
                  <c:v>2.9801000000000002</c:v>
                </c:pt>
                <c:pt idx="743">
                  <c:v>3.0402999999999998</c:v>
                </c:pt>
                <c:pt idx="744">
                  <c:v>3.0964</c:v>
                </c:pt>
                <c:pt idx="745">
                  <c:v>3.1396999999999999</c:v>
                </c:pt>
                <c:pt idx="746">
                  <c:v>3.1654</c:v>
                </c:pt>
                <c:pt idx="747">
                  <c:v>3.1181000000000001</c:v>
                </c:pt>
                <c:pt idx="748">
                  <c:v>3.0350000000000001</c:v>
                </c:pt>
                <c:pt idx="749">
                  <c:v>2.9169999999999998</c:v>
                </c:pt>
              </c:numCache>
            </c:numRef>
          </c:val>
          <c:smooth val="0"/>
          <c:extLst>
            <c:ext xmlns:c16="http://schemas.microsoft.com/office/drawing/2014/chart" uri="{C3380CC4-5D6E-409C-BE32-E72D297353CC}">
              <c16:uniqueId val="{00000000-B841-4E48-B12C-66AB7BC00B74}"/>
            </c:ext>
          </c:extLst>
        </c:ser>
        <c:dLbls>
          <c:showLegendKey val="0"/>
          <c:showVal val="0"/>
          <c:showCatName val="0"/>
          <c:showSerName val="0"/>
          <c:showPercent val="0"/>
          <c:showBubbleSize val="0"/>
        </c:dLbls>
        <c:smooth val="0"/>
        <c:axId val="972361232"/>
        <c:axId val="972368680"/>
      </c:lineChart>
      <c:catAx>
        <c:axId val="972361232"/>
        <c:scaling>
          <c:orientation val="minMax"/>
        </c:scaling>
        <c:delete val="1"/>
        <c:axPos val="b"/>
        <c:numFmt formatCode="General" sourceLinked="1"/>
        <c:majorTickMark val="none"/>
        <c:minorTickMark val="none"/>
        <c:tickLblPos val="nextTo"/>
        <c:crossAx val="972368680"/>
        <c:crosses val="autoZero"/>
        <c:auto val="1"/>
        <c:lblAlgn val="ctr"/>
        <c:lblOffset val="100"/>
        <c:noMultiLvlLbl val="0"/>
      </c:catAx>
      <c:valAx>
        <c:axId val="972368680"/>
        <c:scaling>
          <c:orientation val="minMax"/>
        </c:scaling>
        <c:delete val="1"/>
        <c:axPos val="l"/>
        <c:numFmt formatCode="General" sourceLinked="1"/>
        <c:majorTickMark val="none"/>
        <c:minorTickMark val="none"/>
        <c:tickLblPos val="nextTo"/>
        <c:crossAx val="972361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8898E-FA42-435E-8693-42E3175D6BE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40B94E-968C-465A-AA09-C4AC6172AFF0}">
      <dgm:prSet/>
      <dgm:spPr/>
      <dgm:t>
        <a:bodyPr/>
        <a:lstStyle/>
        <a:p>
          <a:pPr>
            <a:defRPr b="1"/>
          </a:pPr>
          <a:r>
            <a:rPr lang="en-US" b="1" dirty="0">
              <a:solidFill>
                <a:schemeClr val="tx1">
                  <a:hueOff val="0"/>
                  <a:satOff val="0"/>
                  <a:lumOff val="0"/>
                </a:schemeClr>
              </a:solidFill>
            </a:rPr>
            <a:t>Data-Level Approaches</a:t>
          </a:r>
          <a:endParaRPr lang="en-US" dirty="0">
            <a:solidFill>
              <a:schemeClr val="tx1">
                <a:hueOff val="0"/>
                <a:satOff val="0"/>
                <a:lumOff val="0"/>
              </a:schemeClr>
            </a:solidFill>
          </a:endParaRPr>
        </a:p>
      </dgm:t>
    </dgm:pt>
    <dgm:pt modelId="{0B31B850-F2E1-42AF-BC8E-FEF5A3AA4424}" type="parTrans" cxnId="{0C9D4426-44EC-41A5-BA98-E573AC0F13F1}">
      <dgm:prSet/>
      <dgm:spPr/>
      <dgm:t>
        <a:bodyPr/>
        <a:lstStyle/>
        <a:p>
          <a:endParaRPr lang="en-US">
            <a:solidFill>
              <a:sysClr val="windowText" lastClr="000000"/>
            </a:solidFill>
          </a:endParaRPr>
        </a:p>
      </dgm:t>
    </dgm:pt>
    <dgm:pt modelId="{1234D282-93CE-41A2-AC27-781AE1E5E7E1}" type="sibTrans" cxnId="{0C9D4426-44EC-41A5-BA98-E573AC0F13F1}">
      <dgm:prSet/>
      <dgm:spPr/>
      <dgm:t>
        <a:bodyPr/>
        <a:lstStyle/>
        <a:p>
          <a:endParaRPr lang="en-US">
            <a:solidFill>
              <a:sysClr val="windowText" lastClr="000000"/>
            </a:solidFill>
          </a:endParaRPr>
        </a:p>
      </dgm:t>
    </dgm:pt>
    <dgm:pt modelId="{023F3EAF-A98D-40C3-8309-FC52C0B84CDD}">
      <dgm:prSet/>
      <dgm:spPr/>
      <dgm:t>
        <a:bodyPr/>
        <a:lstStyle/>
        <a:p>
          <a:r>
            <a:rPr lang="en-US" b="1" dirty="0">
              <a:solidFill>
                <a:schemeClr val="tx1">
                  <a:hueOff val="0"/>
                  <a:satOff val="0"/>
                  <a:lumOff val="0"/>
                </a:schemeClr>
              </a:solidFill>
            </a:rPr>
            <a:t>Undersampling:</a:t>
          </a:r>
          <a:r>
            <a:rPr lang="en-US" dirty="0">
              <a:solidFill>
                <a:schemeClr val="tx1">
                  <a:hueOff val="0"/>
                  <a:satOff val="0"/>
                  <a:lumOff val="0"/>
                </a:schemeClr>
              </a:solidFill>
            </a:rPr>
            <a:t> Reduces majority class samples (less frequent due to data loss risk). </a:t>
          </a:r>
        </a:p>
      </dgm:t>
    </dgm:pt>
    <dgm:pt modelId="{B983323A-4694-4716-9B4E-EA851BBE203D}" type="parTrans" cxnId="{67A6506B-6C81-45C3-8656-298938CE2BBE}">
      <dgm:prSet/>
      <dgm:spPr/>
      <dgm:t>
        <a:bodyPr/>
        <a:lstStyle/>
        <a:p>
          <a:endParaRPr lang="en-US">
            <a:solidFill>
              <a:sysClr val="windowText" lastClr="000000"/>
            </a:solidFill>
          </a:endParaRPr>
        </a:p>
      </dgm:t>
    </dgm:pt>
    <dgm:pt modelId="{AABF2A9B-00A7-4D52-AAF2-CE88660E607F}" type="sibTrans" cxnId="{67A6506B-6C81-45C3-8656-298938CE2BBE}">
      <dgm:prSet/>
      <dgm:spPr/>
      <dgm:t>
        <a:bodyPr/>
        <a:lstStyle/>
        <a:p>
          <a:endParaRPr lang="en-US">
            <a:solidFill>
              <a:sysClr val="windowText" lastClr="000000"/>
            </a:solidFill>
          </a:endParaRPr>
        </a:p>
      </dgm:t>
    </dgm:pt>
    <dgm:pt modelId="{92891F53-1B0E-464C-9C1C-F82202B1986F}">
      <dgm:prSet/>
      <dgm:spPr/>
      <dgm:t>
        <a:bodyPr/>
        <a:lstStyle/>
        <a:p>
          <a:r>
            <a:rPr lang="en-US" b="1" dirty="0">
              <a:solidFill>
                <a:schemeClr val="tx1">
                  <a:hueOff val="0"/>
                  <a:satOff val="0"/>
                  <a:lumOff val="0"/>
                </a:schemeClr>
              </a:solidFill>
            </a:rPr>
            <a:t>Oversampling:</a:t>
          </a:r>
          <a:r>
            <a:rPr lang="en-US" dirty="0">
              <a:solidFill>
                <a:schemeClr val="tx1">
                  <a:hueOff val="0"/>
                  <a:satOff val="0"/>
                  <a:lumOff val="0"/>
                </a:schemeClr>
              </a:solidFill>
            </a:rPr>
            <a:t> Increases minority-class samples (more prominent, preserves original info). </a:t>
          </a:r>
        </a:p>
      </dgm:t>
    </dgm:pt>
    <dgm:pt modelId="{8C3EF74C-5D3B-4744-8CB5-1929B06180CE}" type="parTrans" cxnId="{2545361F-C48A-450F-BB0D-A731A9456FD5}">
      <dgm:prSet/>
      <dgm:spPr/>
      <dgm:t>
        <a:bodyPr/>
        <a:lstStyle/>
        <a:p>
          <a:endParaRPr lang="en-US">
            <a:solidFill>
              <a:sysClr val="windowText" lastClr="000000"/>
            </a:solidFill>
          </a:endParaRPr>
        </a:p>
      </dgm:t>
    </dgm:pt>
    <dgm:pt modelId="{CD32E97A-06C9-4EA0-8A88-44B1D4619A15}" type="sibTrans" cxnId="{2545361F-C48A-450F-BB0D-A731A9456FD5}">
      <dgm:prSet/>
      <dgm:spPr/>
      <dgm:t>
        <a:bodyPr/>
        <a:lstStyle/>
        <a:p>
          <a:endParaRPr lang="en-US">
            <a:solidFill>
              <a:sysClr val="windowText" lastClr="000000"/>
            </a:solidFill>
          </a:endParaRPr>
        </a:p>
      </dgm:t>
    </dgm:pt>
    <dgm:pt modelId="{21D0C935-9227-45E7-BDD5-E5134A86DC4D}">
      <dgm:prSet/>
      <dgm:spPr/>
      <dgm:t>
        <a:bodyPr/>
        <a:lstStyle/>
        <a:p>
          <a:r>
            <a:rPr lang="en-US" i="1" dirty="0">
              <a:solidFill>
                <a:schemeClr val="tx1">
                  <a:hueOff val="0"/>
                  <a:satOff val="0"/>
                  <a:lumOff val="0"/>
                </a:schemeClr>
              </a:solidFill>
            </a:rPr>
            <a:t>Examples:</a:t>
          </a:r>
          <a:r>
            <a:rPr lang="en-US" dirty="0">
              <a:solidFill>
                <a:schemeClr val="tx1">
                  <a:hueOff val="0"/>
                  <a:satOff val="0"/>
                  <a:lumOff val="0"/>
                </a:schemeClr>
              </a:solidFill>
            </a:rPr>
            <a:t> SMOTE, ADASYN. </a:t>
          </a:r>
        </a:p>
      </dgm:t>
    </dgm:pt>
    <dgm:pt modelId="{BC77C611-E4F2-4104-BBB9-152DB664E5D8}" type="parTrans" cxnId="{13193A6D-01D3-417B-A326-1D317124E14E}">
      <dgm:prSet/>
      <dgm:spPr/>
      <dgm:t>
        <a:bodyPr/>
        <a:lstStyle/>
        <a:p>
          <a:endParaRPr lang="en-US">
            <a:solidFill>
              <a:sysClr val="windowText" lastClr="000000"/>
            </a:solidFill>
          </a:endParaRPr>
        </a:p>
      </dgm:t>
    </dgm:pt>
    <dgm:pt modelId="{AEC9C535-E380-4D62-B520-4702992A2975}" type="sibTrans" cxnId="{13193A6D-01D3-417B-A326-1D317124E14E}">
      <dgm:prSet/>
      <dgm:spPr/>
      <dgm:t>
        <a:bodyPr/>
        <a:lstStyle/>
        <a:p>
          <a:endParaRPr lang="en-US">
            <a:solidFill>
              <a:sysClr val="windowText" lastClr="000000"/>
            </a:solidFill>
          </a:endParaRPr>
        </a:p>
      </dgm:t>
    </dgm:pt>
    <dgm:pt modelId="{BEC832F8-3CF0-4CC8-874F-420EB658D971}">
      <dgm:prSet/>
      <dgm:spPr/>
      <dgm:t>
        <a:bodyPr/>
        <a:lstStyle/>
        <a:p>
          <a:pPr>
            <a:defRPr b="1"/>
          </a:pPr>
          <a:r>
            <a:rPr lang="en-US" b="1" dirty="0">
              <a:solidFill>
                <a:schemeClr val="tx1">
                  <a:hueOff val="0"/>
                  <a:satOff val="0"/>
                  <a:lumOff val="0"/>
                </a:schemeClr>
              </a:solidFill>
            </a:rPr>
            <a:t>Algorithm-Level Approaches</a:t>
          </a:r>
          <a:endParaRPr lang="en-US" dirty="0">
            <a:solidFill>
              <a:schemeClr val="tx1">
                <a:hueOff val="0"/>
                <a:satOff val="0"/>
                <a:lumOff val="0"/>
              </a:schemeClr>
            </a:solidFill>
          </a:endParaRPr>
        </a:p>
      </dgm:t>
    </dgm:pt>
    <dgm:pt modelId="{B80A68AE-383F-4DAC-A71C-37ED44EC46FB}" type="parTrans" cxnId="{8B9C2E81-648A-4E44-99A8-97A12DFAD0E9}">
      <dgm:prSet/>
      <dgm:spPr/>
      <dgm:t>
        <a:bodyPr/>
        <a:lstStyle/>
        <a:p>
          <a:endParaRPr lang="en-US">
            <a:solidFill>
              <a:sysClr val="windowText" lastClr="000000"/>
            </a:solidFill>
          </a:endParaRPr>
        </a:p>
      </dgm:t>
    </dgm:pt>
    <dgm:pt modelId="{F6933B96-080E-4935-8FC7-88348FF1DD01}" type="sibTrans" cxnId="{8B9C2E81-648A-4E44-99A8-97A12DFAD0E9}">
      <dgm:prSet/>
      <dgm:spPr/>
      <dgm:t>
        <a:bodyPr/>
        <a:lstStyle/>
        <a:p>
          <a:endParaRPr lang="en-US">
            <a:solidFill>
              <a:sysClr val="windowText" lastClr="000000"/>
            </a:solidFill>
          </a:endParaRPr>
        </a:p>
      </dgm:t>
    </dgm:pt>
    <dgm:pt modelId="{A09775E0-DE9A-4976-979D-29901E36CCA4}">
      <dgm:prSet/>
      <dgm:spPr/>
      <dgm:t>
        <a:bodyPr/>
        <a:lstStyle/>
        <a:p>
          <a:pPr algn="l"/>
          <a:r>
            <a:rPr lang="en-US" b="1" dirty="0">
              <a:solidFill>
                <a:schemeClr val="tx1">
                  <a:hueOff val="0"/>
                  <a:satOff val="0"/>
                  <a:lumOff val="0"/>
                </a:schemeClr>
              </a:solidFill>
            </a:rPr>
            <a:t>Cost-Sensitive Learning:</a:t>
          </a:r>
          <a:r>
            <a:rPr lang="en-US" dirty="0">
              <a:solidFill>
                <a:schemeClr val="tx1">
                  <a:hueOff val="0"/>
                  <a:satOff val="0"/>
                  <a:lumOff val="0"/>
                </a:schemeClr>
              </a:solidFill>
            </a:rPr>
            <a:t> Assigns higher misclassification costs to minority class samples</a:t>
          </a:r>
        </a:p>
      </dgm:t>
    </dgm:pt>
    <dgm:pt modelId="{82A397F7-A167-41A6-95AF-A27A58224CFD}" type="parTrans" cxnId="{5BA75DC8-0CA3-41B9-941E-E8F1A91310A8}">
      <dgm:prSet/>
      <dgm:spPr/>
      <dgm:t>
        <a:bodyPr/>
        <a:lstStyle/>
        <a:p>
          <a:endParaRPr lang="en-US">
            <a:solidFill>
              <a:sysClr val="windowText" lastClr="000000"/>
            </a:solidFill>
          </a:endParaRPr>
        </a:p>
      </dgm:t>
    </dgm:pt>
    <dgm:pt modelId="{1F27ECAF-2374-418D-A63D-17404DC4F407}" type="sibTrans" cxnId="{5BA75DC8-0CA3-41B9-941E-E8F1A91310A8}">
      <dgm:prSet/>
      <dgm:spPr/>
      <dgm:t>
        <a:bodyPr/>
        <a:lstStyle/>
        <a:p>
          <a:endParaRPr lang="en-US">
            <a:solidFill>
              <a:sysClr val="windowText" lastClr="000000"/>
            </a:solidFill>
          </a:endParaRPr>
        </a:p>
      </dgm:t>
    </dgm:pt>
    <dgm:pt modelId="{7DA2AC3D-5E62-4055-847C-A5628B940E0A}">
      <dgm:prSet/>
      <dgm:spPr/>
      <dgm:t>
        <a:bodyPr/>
        <a:lstStyle/>
        <a:p>
          <a:pPr algn="l"/>
          <a:r>
            <a:rPr lang="en-US" b="1" dirty="0">
              <a:solidFill>
                <a:schemeClr val="tx1">
                  <a:hueOff val="0"/>
                  <a:satOff val="0"/>
                  <a:lumOff val="0"/>
                </a:schemeClr>
              </a:solidFill>
            </a:rPr>
            <a:t>Other Techniques:</a:t>
          </a:r>
          <a:r>
            <a:rPr lang="en-US" dirty="0">
              <a:solidFill>
                <a:schemeClr val="tx1">
                  <a:hueOff val="0"/>
                  <a:satOff val="0"/>
                  <a:lumOff val="0"/>
                </a:schemeClr>
              </a:solidFill>
            </a:rPr>
            <a:t> Decision threshold adjustment, ensemble of one-class classifiers, modified loss functions. </a:t>
          </a:r>
        </a:p>
      </dgm:t>
    </dgm:pt>
    <dgm:pt modelId="{51EA8D45-238A-400C-8A32-B504C9538AB1}" type="parTrans" cxnId="{809B9BAA-0A7A-4A7D-994D-540C65B4F05A}">
      <dgm:prSet/>
      <dgm:spPr/>
      <dgm:t>
        <a:bodyPr/>
        <a:lstStyle/>
        <a:p>
          <a:endParaRPr lang="en-US">
            <a:solidFill>
              <a:sysClr val="windowText" lastClr="000000"/>
            </a:solidFill>
          </a:endParaRPr>
        </a:p>
      </dgm:t>
    </dgm:pt>
    <dgm:pt modelId="{9EE91E50-2216-47E5-BE02-AF6581365A5C}" type="sibTrans" cxnId="{809B9BAA-0A7A-4A7D-994D-540C65B4F05A}">
      <dgm:prSet/>
      <dgm:spPr/>
      <dgm:t>
        <a:bodyPr/>
        <a:lstStyle/>
        <a:p>
          <a:endParaRPr lang="en-US">
            <a:solidFill>
              <a:sysClr val="windowText" lastClr="000000"/>
            </a:solidFill>
          </a:endParaRPr>
        </a:p>
      </dgm:t>
    </dgm:pt>
    <dgm:pt modelId="{B2E84D76-EADA-4918-9F3B-8B623CB64DBE}" type="pres">
      <dgm:prSet presAssocID="{4E48898E-FA42-435E-8693-42E3175D6BE5}" presName="root" presStyleCnt="0">
        <dgm:presLayoutVars>
          <dgm:dir/>
          <dgm:resizeHandles val="exact"/>
        </dgm:presLayoutVars>
      </dgm:prSet>
      <dgm:spPr/>
    </dgm:pt>
    <dgm:pt modelId="{C106E20D-0C24-452A-BDF1-D265D80A64C6}" type="pres">
      <dgm:prSet presAssocID="{5240B94E-968C-465A-AA09-C4AC6172AFF0}" presName="compNode" presStyleCnt="0"/>
      <dgm:spPr/>
    </dgm:pt>
    <dgm:pt modelId="{283EB9A4-1A35-4C38-B04F-5FF7D51B512A}" type="pres">
      <dgm:prSet presAssocID="{5240B94E-968C-465A-AA09-C4AC6172AFF0}" presName="iconRect" presStyleLbl="node1" presStyleIdx="0" presStyleCnt="2"/>
      <dgm:spPr>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CA97DB4-D69B-4B87-8C8B-51B5A3230DD8}" type="pres">
      <dgm:prSet presAssocID="{5240B94E-968C-465A-AA09-C4AC6172AFF0}" presName="iconSpace" presStyleCnt="0"/>
      <dgm:spPr/>
    </dgm:pt>
    <dgm:pt modelId="{DAFD6C4D-0678-46D7-9BB3-1C8B01ACF076}" type="pres">
      <dgm:prSet presAssocID="{5240B94E-968C-465A-AA09-C4AC6172AFF0}" presName="parTx" presStyleLbl="revTx" presStyleIdx="0" presStyleCnt="4">
        <dgm:presLayoutVars>
          <dgm:chMax val="0"/>
          <dgm:chPref val="0"/>
        </dgm:presLayoutVars>
      </dgm:prSet>
      <dgm:spPr/>
    </dgm:pt>
    <dgm:pt modelId="{11BCDDA7-E50F-48F0-A6C1-358CA4D17B4F}" type="pres">
      <dgm:prSet presAssocID="{5240B94E-968C-465A-AA09-C4AC6172AFF0}" presName="txSpace" presStyleCnt="0"/>
      <dgm:spPr/>
    </dgm:pt>
    <dgm:pt modelId="{DC5A6D54-F792-48EA-8B03-65C7593E0CC6}" type="pres">
      <dgm:prSet presAssocID="{5240B94E-968C-465A-AA09-C4AC6172AFF0}" presName="desTx" presStyleLbl="revTx" presStyleIdx="1" presStyleCnt="4" custLinFactNeighborX="2513">
        <dgm:presLayoutVars/>
      </dgm:prSet>
      <dgm:spPr/>
    </dgm:pt>
    <dgm:pt modelId="{16400EFC-0859-4C50-88A3-95F8969226C0}" type="pres">
      <dgm:prSet presAssocID="{1234D282-93CE-41A2-AC27-781AE1E5E7E1}" presName="sibTrans" presStyleCnt="0"/>
      <dgm:spPr/>
    </dgm:pt>
    <dgm:pt modelId="{6CD05617-C8A6-454E-9959-12ED0E7EBA38}" type="pres">
      <dgm:prSet presAssocID="{BEC832F8-3CF0-4CC8-874F-420EB658D971}" presName="compNode" presStyleCnt="0"/>
      <dgm:spPr/>
    </dgm:pt>
    <dgm:pt modelId="{1891CA32-7A92-4DE5-A2E2-03BC26504B55}" type="pres">
      <dgm:prSet presAssocID="{BEC832F8-3CF0-4CC8-874F-420EB658D971}" presName="iconRect" presStyleLbl="node1" presStyleIdx="1" presStyleCnt="2"/>
      <dgm:spPr>
        <a:blipFill>
          <a:blip xmlns:r="http://schemas.openxmlformats.org/officeDocument/2006/relationships" r:embed="rId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522EEFEF-EE00-46B8-822E-3665F5CF8F15}" type="pres">
      <dgm:prSet presAssocID="{BEC832F8-3CF0-4CC8-874F-420EB658D971}" presName="iconSpace" presStyleCnt="0"/>
      <dgm:spPr/>
    </dgm:pt>
    <dgm:pt modelId="{9D12C9E1-471C-4989-9582-284F8058754F}" type="pres">
      <dgm:prSet presAssocID="{BEC832F8-3CF0-4CC8-874F-420EB658D971}" presName="parTx" presStyleLbl="revTx" presStyleIdx="2" presStyleCnt="4">
        <dgm:presLayoutVars>
          <dgm:chMax val="0"/>
          <dgm:chPref val="0"/>
        </dgm:presLayoutVars>
      </dgm:prSet>
      <dgm:spPr/>
    </dgm:pt>
    <dgm:pt modelId="{0539F241-3D04-4DBC-929D-DE187C88BED7}" type="pres">
      <dgm:prSet presAssocID="{BEC832F8-3CF0-4CC8-874F-420EB658D971}" presName="txSpace" presStyleCnt="0"/>
      <dgm:spPr/>
    </dgm:pt>
    <dgm:pt modelId="{31E8D18A-31A1-47F6-9075-D755D04515A2}" type="pres">
      <dgm:prSet presAssocID="{BEC832F8-3CF0-4CC8-874F-420EB658D971}" presName="desTx" presStyleLbl="revTx" presStyleIdx="3" presStyleCnt="4" custLinFactNeighborX="4553" custLinFactNeighborY="2250">
        <dgm:presLayoutVars/>
      </dgm:prSet>
      <dgm:spPr/>
    </dgm:pt>
  </dgm:ptLst>
  <dgm:cxnLst>
    <dgm:cxn modelId="{243F3A1A-3AF5-4CC9-8B1B-15CFCD6C6F42}" type="presOf" srcId="{A09775E0-DE9A-4976-979D-29901E36CCA4}" destId="{31E8D18A-31A1-47F6-9075-D755D04515A2}" srcOrd="0" destOrd="0" presId="urn:microsoft.com/office/officeart/2018/5/layout/CenteredIconLabelDescriptionList"/>
    <dgm:cxn modelId="{2545361F-C48A-450F-BB0D-A731A9456FD5}" srcId="{5240B94E-968C-465A-AA09-C4AC6172AFF0}" destId="{92891F53-1B0E-464C-9C1C-F82202B1986F}" srcOrd="1" destOrd="0" parTransId="{8C3EF74C-5D3B-4744-8CB5-1929B06180CE}" sibTransId="{CD32E97A-06C9-4EA0-8A88-44B1D4619A15}"/>
    <dgm:cxn modelId="{C866EF23-2ADE-48B1-84C9-5D7CB4E669FD}" type="presOf" srcId="{5240B94E-968C-465A-AA09-C4AC6172AFF0}" destId="{DAFD6C4D-0678-46D7-9BB3-1C8B01ACF076}" srcOrd="0" destOrd="0" presId="urn:microsoft.com/office/officeart/2018/5/layout/CenteredIconLabelDescriptionList"/>
    <dgm:cxn modelId="{0C9D4426-44EC-41A5-BA98-E573AC0F13F1}" srcId="{4E48898E-FA42-435E-8693-42E3175D6BE5}" destId="{5240B94E-968C-465A-AA09-C4AC6172AFF0}" srcOrd="0" destOrd="0" parTransId="{0B31B850-F2E1-42AF-BC8E-FEF5A3AA4424}" sibTransId="{1234D282-93CE-41A2-AC27-781AE1E5E7E1}"/>
    <dgm:cxn modelId="{5C17F82A-5D51-466D-803E-92D17E6F0E6B}" type="presOf" srcId="{21D0C935-9227-45E7-BDD5-E5134A86DC4D}" destId="{DC5A6D54-F792-48EA-8B03-65C7593E0CC6}" srcOrd="0" destOrd="2" presId="urn:microsoft.com/office/officeart/2018/5/layout/CenteredIconLabelDescriptionList"/>
    <dgm:cxn modelId="{FE483632-ACCF-4EC7-AEEA-DFB317D0F836}" type="presOf" srcId="{023F3EAF-A98D-40C3-8309-FC52C0B84CDD}" destId="{DC5A6D54-F792-48EA-8B03-65C7593E0CC6}" srcOrd="0" destOrd="0" presId="urn:microsoft.com/office/officeart/2018/5/layout/CenteredIconLabelDescriptionList"/>
    <dgm:cxn modelId="{F182DA5E-4299-4F7B-BF20-FE57AC2BEDFD}" type="presOf" srcId="{BEC832F8-3CF0-4CC8-874F-420EB658D971}" destId="{9D12C9E1-471C-4989-9582-284F8058754F}" srcOrd="0" destOrd="0" presId="urn:microsoft.com/office/officeart/2018/5/layout/CenteredIconLabelDescriptionList"/>
    <dgm:cxn modelId="{67A6506B-6C81-45C3-8656-298938CE2BBE}" srcId="{5240B94E-968C-465A-AA09-C4AC6172AFF0}" destId="{023F3EAF-A98D-40C3-8309-FC52C0B84CDD}" srcOrd="0" destOrd="0" parTransId="{B983323A-4694-4716-9B4E-EA851BBE203D}" sibTransId="{AABF2A9B-00A7-4D52-AAF2-CE88660E607F}"/>
    <dgm:cxn modelId="{13193A6D-01D3-417B-A326-1D317124E14E}" srcId="{92891F53-1B0E-464C-9C1C-F82202B1986F}" destId="{21D0C935-9227-45E7-BDD5-E5134A86DC4D}" srcOrd="0" destOrd="0" parTransId="{BC77C611-E4F2-4104-BBB9-152DB664E5D8}" sibTransId="{AEC9C535-E380-4D62-B520-4702992A2975}"/>
    <dgm:cxn modelId="{8B9C2E81-648A-4E44-99A8-97A12DFAD0E9}" srcId="{4E48898E-FA42-435E-8693-42E3175D6BE5}" destId="{BEC832F8-3CF0-4CC8-874F-420EB658D971}" srcOrd="1" destOrd="0" parTransId="{B80A68AE-383F-4DAC-A71C-37ED44EC46FB}" sibTransId="{F6933B96-080E-4935-8FC7-88348FF1DD01}"/>
    <dgm:cxn modelId="{85C30C99-9777-4FCD-87C8-2897D81B7299}" type="presOf" srcId="{4E48898E-FA42-435E-8693-42E3175D6BE5}" destId="{B2E84D76-EADA-4918-9F3B-8B623CB64DBE}" srcOrd="0" destOrd="0" presId="urn:microsoft.com/office/officeart/2018/5/layout/CenteredIconLabelDescriptionList"/>
    <dgm:cxn modelId="{3FFF4DAA-17A6-4585-A914-3C298E0217BC}" type="presOf" srcId="{7DA2AC3D-5E62-4055-847C-A5628B940E0A}" destId="{31E8D18A-31A1-47F6-9075-D755D04515A2}" srcOrd="0" destOrd="1" presId="urn:microsoft.com/office/officeart/2018/5/layout/CenteredIconLabelDescriptionList"/>
    <dgm:cxn modelId="{809B9BAA-0A7A-4A7D-994D-540C65B4F05A}" srcId="{BEC832F8-3CF0-4CC8-874F-420EB658D971}" destId="{7DA2AC3D-5E62-4055-847C-A5628B940E0A}" srcOrd="1" destOrd="0" parTransId="{51EA8D45-238A-400C-8A32-B504C9538AB1}" sibTransId="{9EE91E50-2216-47E5-BE02-AF6581365A5C}"/>
    <dgm:cxn modelId="{5BA75DC8-0CA3-41B9-941E-E8F1A91310A8}" srcId="{BEC832F8-3CF0-4CC8-874F-420EB658D971}" destId="{A09775E0-DE9A-4976-979D-29901E36CCA4}" srcOrd="0" destOrd="0" parTransId="{82A397F7-A167-41A6-95AF-A27A58224CFD}" sibTransId="{1F27ECAF-2374-418D-A63D-17404DC4F407}"/>
    <dgm:cxn modelId="{2A4E80F2-BF2D-4C8B-A7CD-91056F5EDB5A}" type="presOf" srcId="{92891F53-1B0E-464C-9C1C-F82202B1986F}" destId="{DC5A6D54-F792-48EA-8B03-65C7593E0CC6}" srcOrd="0" destOrd="1" presId="urn:microsoft.com/office/officeart/2018/5/layout/CenteredIconLabelDescriptionList"/>
    <dgm:cxn modelId="{AB230AEB-4850-43B3-8B4C-14A22DC443EC}" type="presParOf" srcId="{B2E84D76-EADA-4918-9F3B-8B623CB64DBE}" destId="{C106E20D-0C24-452A-BDF1-D265D80A64C6}" srcOrd="0" destOrd="0" presId="urn:microsoft.com/office/officeart/2018/5/layout/CenteredIconLabelDescriptionList"/>
    <dgm:cxn modelId="{3520B221-F8B5-4B13-92E3-8BBACC075CF2}" type="presParOf" srcId="{C106E20D-0C24-452A-BDF1-D265D80A64C6}" destId="{283EB9A4-1A35-4C38-B04F-5FF7D51B512A}" srcOrd="0" destOrd="0" presId="urn:microsoft.com/office/officeart/2018/5/layout/CenteredIconLabelDescriptionList"/>
    <dgm:cxn modelId="{228CD96F-62E0-4F55-8EB1-D81509C7B78C}" type="presParOf" srcId="{C106E20D-0C24-452A-BDF1-D265D80A64C6}" destId="{DCA97DB4-D69B-4B87-8C8B-51B5A3230DD8}" srcOrd="1" destOrd="0" presId="urn:microsoft.com/office/officeart/2018/5/layout/CenteredIconLabelDescriptionList"/>
    <dgm:cxn modelId="{AE08527E-3EFB-4B69-99AC-3EFCBE01510B}" type="presParOf" srcId="{C106E20D-0C24-452A-BDF1-D265D80A64C6}" destId="{DAFD6C4D-0678-46D7-9BB3-1C8B01ACF076}" srcOrd="2" destOrd="0" presId="urn:microsoft.com/office/officeart/2018/5/layout/CenteredIconLabelDescriptionList"/>
    <dgm:cxn modelId="{A43CBE86-5266-4AE5-B79E-E4BF7A07D557}" type="presParOf" srcId="{C106E20D-0C24-452A-BDF1-D265D80A64C6}" destId="{11BCDDA7-E50F-48F0-A6C1-358CA4D17B4F}" srcOrd="3" destOrd="0" presId="urn:microsoft.com/office/officeart/2018/5/layout/CenteredIconLabelDescriptionList"/>
    <dgm:cxn modelId="{9A3FDABB-727F-422D-889F-07055C04446B}" type="presParOf" srcId="{C106E20D-0C24-452A-BDF1-D265D80A64C6}" destId="{DC5A6D54-F792-48EA-8B03-65C7593E0CC6}" srcOrd="4" destOrd="0" presId="urn:microsoft.com/office/officeart/2018/5/layout/CenteredIconLabelDescriptionList"/>
    <dgm:cxn modelId="{9AD83FDC-091A-47B3-9081-8EE0999CF3CE}" type="presParOf" srcId="{B2E84D76-EADA-4918-9F3B-8B623CB64DBE}" destId="{16400EFC-0859-4C50-88A3-95F8969226C0}" srcOrd="1" destOrd="0" presId="urn:microsoft.com/office/officeart/2018/5/layout/CenteredIconLabelDescriptionList"/>
    <dgm:cxn modelId="{561BF111-B583-4ED5-A8A8-F0833584CE30}" type="presParOf" srcId="{B2E84D76-EADA-4918-9F3B-8B623CB64DBE}" destId="{6CD05617-C8A6-454E-9959-12ED0E7EBA38}" srcOrd="2" destOrd="0" presId="urn:microsoft.com/office/officeart/2018/5/layout/CenteredIconLabelDescriptionList"/>
    <dgm:cxn modelId="{E8D3DCBB-DF63-4E4D-92E2-0519BC64E8FD}" type="presParOf" srcId="{6CD05617-C8A6-454E-9959-12ED0E7EBA38}" destId="{1891CA32-7A92-4DE5-A2E2-03BC26504B55}" srcOrd="0" destOrd="0" presId="urn:microsoft.com/office/officeart/2018/5/layout/CenteredIconLabelDescriptionList"/>
    <dgm:cxn modelId="{8E8224D4-55FB-470D-83E3-4E8456FD8E95}" type="presParOf" srcId="{6CD05617-C8A6-454E-9959-12ED0E7EBA38}" destId="{522EEFEF-EE00-46B8-822E-3665F5CF8F15}" srcOrd="1" destOrd="0" presId="urn:microsoft.com/office/officeart/2018/5/layout/CenteredIconLabelDescriptionList"/>
    <dgm:cxn modelId="{E6F4FB81-0E2D-4BF8-BB19-1CA9216F1048}" type="presParOf" srcId="{6CD05617-C8A6-454E-9959-12ED0E7EBA38}" destId="{9D12C9E1-471C-4989-9582-284F8058754F}" srcOrd="2" destOrd="0" presId="urn:microsoft.com/office/officeart/2018/5/layout/CenteredIconLabelDescriptionList"/>
    <dgm:cxn modelId="{372FC273-7B5B-404F-8C48-720AC18C2B83}" type="presParOf" srcId="{6CD05617-C8A6-454E-9959-12ED0E7EBA38}" destId="{0539F241-3D04-4DBC-929D-DE187C88BED7}" srcOrd="3" destOrd="0" presId="urn:microsoft.com/office/officeart/2018/5/layout/CenteredIconLabelDescriptionList"/>
    <dgm:cxn modelId="{EEE67C2B-FA00-4122-AB29-883E92C524CC}" type="presParOf" srcId="{6CD05617-C8A6-454E-9959-12ED0E7EBA38}" destId="{31E8D18A-31A1-47F6-9075-D755D04515A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EB9A4-1A35-4C38-B04F-5FF7D51B512A}">
      <dsp:nvSpPr>
        <dsp:cNvPr id="0" name=""/>
        <dsp:cNvSpPr/>
      </dsp:nvSpPr>
      <dsp:spPr>
        <a:xfrm>
          <a:off x="1859387" y="979229"/>
          <a:ext cx="1512000" cy="1512000"/>
        </a:xfrm>
        <a:prstGeom prst="rect">
          <a:avLst/>
        </a:prstGeom>
        <a:blipFill>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FD6C4D-0678-46D7-9BB3-1C8B01ACF076}">
      <dsp:nvSpPr>
        <dsp:cNvPr id="0" name=""/>
        <dsp:cNvSpPr/>
      </dsp:nvSpPr>
      <dsp:spPr>
        <a:xfrm>
          <a:off x="455387" y="26704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kern="1200" dirty="0">
              <a:solidFill>
                <a:schemeClr val="tx1">
                  <a:hueOff val="0"/>
                  <a:satOff val="0"/>
                  <a:lumOff val="0"/>
                </a:schemeClr>
              </a:solidFill>
            </a:rPr>
            <a:t>Data-Level Approaches</a:t>
          </a:r>
          <a:endParaRPr lang="en-US" sz="2400" kern="1200" dirty="0">
            <a:solidFill>
              <a:schemeClr val="tx1">
                <a:hueOff val="0"/>
                <a:satOff val="0"/>
                <a:lumOff val="0"/>
              </a:schemeClr>
            </a:solidFill>
          </a:endParaRPr>
        </a:p>
      </dsp:txBody>
      <dsp:txXfrm>
        <a:off x="455387" y="2670408"/>
        <a:ext cx="4320000" cy="648000"/>
      </dsp:txXfrm>
    </dsp:sp>
    <dsp:sp modelId="{DC5A6D54-F792-48EA-8B03-65C7593E0CC6}">
      <dsp:nvSpPr>
        <dsp:cNvPr id="0" name=""/>
        <dsp:cNvSpPr/>
      </dsp:nvSpPr>
      <dsp:spPr>
        <a:xfrm>
          <a:off x="563949" y="3401748"/>
          <a:ext cx="4320000" cy="1744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kern="1200" dirty="0">
              <a:solidFill>
                <a:schemeClr val="tx1">
                  <a:hueOff val="0"/>
                  <a:satOff val="0"/>
                  <a:lumOff val="0"/>
                </a:schemeClr>
              </a:solidFill>
            </a:rPr>
            <a:t>Undersampling:</a:t>
          </a:r>
          <a:r>
            <a:rPr lang="en-US" sz="1700" kern="1200" dirty="0">
              <a:solidFill>
                <a:schemeClr val="tx1">
                  <a:hueOff val="0"/>
                  <a:satOff val="0"/>
                  <a:lumOff val="0"/>
                </a:schemeClr>
              </a:solidFill>
            </a:rPr>
            <a:t> Reduces majority class samples (less frequent due to data loss risk). </a:t>
          </a:r>
        </a:p>
        <a:p>
          <a:pPr marL="0" lvl="0" indent="0" algn="l" defTabSz="755650">
            <a:lnSpc>
              <a:spcPct val="90000"/>
            </a:lnSpc>
            <a:spcBef>
              <a:spcPct val="0"/>
            </a:spcBef>
            <a:spcAft>
              <a:spcPct val="35000"/>
            </a:spcAft>
            <a:buNone/>
          </a:pPr>
          <a:r>
            <a:rPr lang="en-US" sz="1700" b="1" kern="1200" dirty="0">
              <a:solidFill>
                <a:schemeClr val="tx1">
                  <a:hueOff val="0"/>
                  <a:satOff val="0"/>
                  <a:lumOff val="0"/>
                </a:schemeClr>
              </a:solidFill>
            </a:rPr>
            <a:t>Oversampling:</a:t>
          </a:r>
          <a:r>
            <a:rPr lang="en-US" sz="1700" kern="1200" dirty="0">
              <a:solidFill>
                <a:schemeClr val="tx1">
                  <a:hueOff val="0"/>
                  <a:satOff val="0"/>
                  <a:lumOff val="0"/>
                </a:schemeClr>
              </a:solidFill>
            </a:rPr>
            <a:t> Increases minority-class samples (more prominent, preserves original info). </a:t>
          </a:r>
        </a:p>
        <a:p>
          <a:pPr marL="171450" lvl="1" indent="-171450" algn="l" defTabSz="755650">
            <a:lnSpc>
              <a:spcPct val="90000"/>
            </a:lnSpc>
            <a:spcBef>
              <a:spcPct val="0"/>
            </a:spcBef>
            <a:spcAft>
              <a:spcPct val="15000"/>
            </a:spcAft>
            <a:buChar char="•"/>
          </a:pPr>
          <a:r>
            <a:rPr lang="en-US" sz="1700" i="1" kern="1200" dirty="0">
              <a:solidFill>
                <a:schemeClr val="tx1">
                  <a:hueOff val="0"/>
                  <a:satOff val="0"/>
                  <a:lumOff val="0"/>
                </a:schemeClr>
              </a:solidFill>
            </a:rPr>
            <a:t>Examples:</a:t>
          </a:r>
          <a:r>
            <a:rPr lang="en-US" sz="1700" kern="1200" dirty="0">
              <a:solidFill>
                <a:schemeClr val="tx1">
                  <a:hueOff val="0"/>
                  <a:satOff val="0"/>
                  <a:lumOff val="0"/>
                </a:schemeClr>
              </a:solidFill>
            </a:rPr>
            <a:t> SMOTE, ADASYN. </a:t>
          </a:r>
        </a:p>
      </dsp:txBody>
      <dsp:txXfrm>
        <a:off x="563949" y="3401748"/>
        <a:ext cx="4320000" cy="1744441"/>
      </dsp:txXfrm>
    </dsp:sp>
    <dsp:sp modelId="{1891CA32-7A92-4DE5-A2E2-03BC26504B55}">
      <dsp:nvSpPr>
        <dsp:cNvPr id="0" name=""/>
        <dsp:cNvSpPr/>
      </dsp:nvSpPr>
      <dsp:spPr>
        <a:xfrm>
          <a:off x="6935388" y="979229"/>
          <a:ext cx="1512000" cy="1512000"/>
        </a:xfrm>
        <a:prstGeom prst="rect">
          <a:avLst/>
        </a:prstGeom>
        <a:blipFill>
          <a:blip xmlns:r="http://schemas.openxmlformats.org/officeDocument/2006/relationships" r:embed="rId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2C9E1-471C-4989-9582-284F8058754F}">
      <dsp:nvSpPr>
        <dsp:cNvPr id="0" name=""/>
        <dsp:cNvSpPr/>
      </dsp:nvSpPr>
      <dsp:spPr>
        <a:xfrm>
          <a:off x="5531388" y="26704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kern="1200" dirty="0">
              <a:solidFill>
                <a:schemeClr val="tx1">
                  <a:hueOff val="0"/>
                  <a:satOff val="0"/>
                  <a:lumOff val="0"/>
                </a:schemeClr>
              </a:solidFill>
            </a:rPr>
            <a:t>Algorithm-Level Approaches</a:t>
          </a:r>
          <a:endParaRPr lang="en-US" sz="2400" kern="1200" dirty="0">
            <a:solidFill>
              <a:schemeClr val="tx1">
                <a:hueOff val="0"/>
                <a:satOff val="0"/>
                <a:lumOff val="0"/>
              </a:schemeClr>
            </a:solidFill>
          </a:endParaRPr>
        </a:p>
      </dsp:txBody>
      <dsp:txXfrm>
        <a:off x="5531388" y="2670408"/>
        <a:ext cx="4320000" cy="648000"/>
      </dsp:txXfrm>
    </dsp:sp>
    <dsp:sp modelId="{31E8D18A-31A1-47F6-9075-D755D04515A2}">
      <dsp:nvSpPr>
        <dsp:cNvPr id="0" name=""/>
        <dsp:cNvSpPr/>
      </dsp:nvSpPr>
      <dsp:spPr>
        <a:xfrm>
          <a:off x="5728077" y="3440997"/>
          <a:ext cx="4320000" cy="1744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kern="1200" dirty="0">
              <a:solidFill>
                <a:schemeClr val="tx1">
                  <a:hueOff val="0"/>
                  <a:satOff val="0"/>
                  <a:lumOff val="0"/>
                </a:schemeClr>
              </a:solidFill>
            </a:rPr>
            <a:t>Cost-Sensitive Learning:</a:t>
          </a:r>
          <a:r>
            <a:rPr lang="en-US" sz="1700" kern="1200" dirty="0">
              <a:solidFill>
                <a:schemeClr val="tx1">
                  <a:hueOff val="0"/>
                  <a:satOff val="0"/>
                  <a:lumOff val="0"/>
                </a:schemeClr>
              </a:solidFill>
            </a:rPr>
            <a:t> Assigns higher misclassification costs to minority class samples</a:t>
          </a:r>
        </a:p>
        <a:p>
          <a:pPr marL="0" lvl="0" indent="0" algn="l" defTabSz="755650">
            <a:lnSpc>
              <a:spcPct val="90000"/>
            </a:lnSpc>
            <a:spcBef>
              <a:spcPct val="0"/>
            </a:spcBef>
            <a:spcAft>
              <a:spcPct val="35000"/>
            </a:spcAft>
            <a:buNone/>
          </a:pPr>
          <a:r>
            <a:rPr lang="en-US" sz="1700" b="1" kern="1200" dirty="0">
              <a:solidFill>
                <a:schemeClr val="tx1">
                  <a:hueOff val="0"/>
                  <a:satOff val="0"/>
                  <a:lumOff val="0"/>
                </a:schemeClr>
              </a:solidFill>
            </a:rPr>
            <a:t>Other Techniques:</a:t>
          </a:r>
          <a:r>
            <a:rPr lang="en-US" sz="1700" kern="1200" dirty="0">
              <a:solidFill>
                <a:schemeClr val="tx1">
                  <a:hueOff val="0"/>
                  <a:satOff val="0"/>
                  <a:lumOff val="0"/>
                </a:schemeClr>
              </a:solidFill>
            </a:rPr>
            <a:t> Decision threshold adjustment, ensemble of one-class classifiers, modified loss functions. </a:t>
          </a:r>
        </a:p>
      </dsp:txBody>
      <dsp:txXfrm>
        <a:off x="5728077" y="3440997"/>
        <a:ext cx="4320000" cy="174444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GB" dirty="0"/>
          </a:p>
          <a:p>
            <a:pPr marL="171450" lvl="0" indent="-171450" algn="l" rtl="0">
              <a:spcBef>
                <a:spcPts val="0"/>
              </a:spcBef>
              <a:spcAft>
                <a:spcPts val="0"/>
              </a:spcAft>
            </a:pPr>
            <a:endParaRPr lang="en-GB" dirty="0"/>
          </a:p>
          <a:p>
            <a:pPr marL="171450" lvl="0" indent="-171450" algn="l" rtl="0">
              <a:spcBef>
                <a:spcPts val="0"/>
              </a:spcBef>
              <a:spcAft>
                <a:spcPts val="0"/>
              </a:spcAft>
            </a:pPr>
            <a:endParaRPr lang="en-GB" dirty="0"/>
          </a:p>
          <a:p>
            <a:pPr marL="171450" lvl="0" indent="-171450" algn="l" rtl="0">
              <a:spcBef>
                <a:spcPts val="0"/>
              </a:spcBef>
              <a:spcAft>
                <a:spcPts val="0"/>
              </a:spcAft>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8D46-47CD-F4BF-525C-72D5795BB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C4337-3680-CB6A-6DCF-371231748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5BB909-2F3A-DDE9-94B2-997778C08FCC}"/>
              </a:ext>
            </a:extLst>
          </p:cNvPr>
          <p:cNvSpPr>
            <a:spLocks noGrp="1"/>
          </p:cNvSpPr>
          <p:nvPr>
            <p:ph type="body" idx="1"/>
          </p:nvPr>
        </p:nvSpPr>
        <p:spPr/>
        <p:txBody>
          <a:bodyPr/>
          <a:lstStyle/>
          <a:p>
            <a:r>
              <a:rPr lang="en-US" dirty="0"/>
              <a:t>In general, there are two main approaches: </a:t>
            </a:r>
            <a:r>
              <a:rPr lang="en-US" b="1" dirty="0"/>
              <a:t>changing the data</a:t>
            </a:r>
            <a:r>
              <a:rPr lang="en-US" dirty="0"/>
              <a:t>, or </a:t>
            </a:r>
            <a:r>
              <a:rPr lang="en-US" b="1" dirty="0"/>
              <a:t>changing how the model learns</a:t>
            </a:r>
            <a:r>
              <a:rPr lang="en-US" dirty="0"/>
              <a:t>.</a:t>
            </a:r>
          </a:p>
          <a:p>
            <a:endParaRPr lang="en-US" dirty="0"/>
          </a:p>
          <a:p>
            <a:r>
              <a:rPr lang="en-US" dirty="0"/>
              <a:t>On the left, we have </a:t>
            </a:r>
            <a:r>
              <a:rPr lang="en-US" b="1" dirty="0"/>
              <a:t>Data-Level Approaches</a:t>
            </a:r>
            <a:r>
              <a:rPr lang="en-US" dirty="0"/>
              <a:t>. These modify the dataset itself.</a:t>
            </a:r>
          </a:p>
          <a:p>
            <a:r>
              <a:rPr lang="en-US" b="1" dirty="0"/>
              <a:t>Undersampling</a:t>
            </a:r>
            <a:r>
              <a:rPr lang="en-US" dirty="0"/>
              <a:t> reduces the number of majority class samples. The downside is that we might throw away useful information.</a:t>
            </a:r>
          </a:p>
          <a:p>
            <a:r>
              <a:rPr lang="en-US" b="1" dirty="0"/>
              <a:t>Oversampling</a:t>
            </a:r>
            <a:r>
              <a:rPr lang="en-US" dirty="0"/>
              <a:t> increases the number of minority class samples, either by duplicating them or generating new ones. This keeps the original data intact and makes the rare class more visible. Common methods include </a:t>
            </a:r>
            <a:r>
              <a:rPr lang="en-US" b="1" dirty="0"/>
              <a:t>SMOTE</a:t>
            </a:r>
            <a:r>
              <a:rPr lang="en-US" dirty="0"/>
              <a:t> and </a:t>
            </a:r>
            <a:r>
              <a:rPr lang="en-US" b="1" dirty="0"/>
              <a:t>ADASYN</a:t>
            </a:r>
            <a:r>
              <a:rPr lang="en-US" dirty="0"/>
              <a:t>.</a:t>
            </a:r>
          </a:p>
          <a:p>
            <a:br>
              <a:rPr lang="en-US" dirty="0"/>
            </a:br>
            <a:endParaRPr lang="en-US" dirty="0"/>
          </a:p>
          <a:p>
            <a:r>
              <a:rPr lang="en-US" dirty="0"/>
              <a:t>On the right, we have </a:t>
            </a:r>
            <a:r>
              <a:rPr lang="en-US" b="1" dirty="0"/>
              <a:t>Algorithm-Level Approaches</a:t>
            </a:r>
            <a:r>
              <a:rPr lang="en-US" dirty="0"/>
              <a:t>. These change the way the model learns from the data.</a:t>
            </a:r>
          </a:p>
          <a:p>
            <a:r>
              <a:rPr lang="en-US" dirty="0"/>
              <a:t>A key idea here is </a:t>
            </a:r>
            <a:r>
              <a:rPr lang="en-US" b="1" dirty="0"/>
              <a:t>Cost-Sensitive Learning</a:t>
            </a:r>
            <a:r>
              <a:rPr lang="en-US" dirty="0"/>
              <a:t>. We assign a higher cost to mistakes on the minority class, so the model pays more attention to it.</a:t>
            </a:r>
          </a:p>
          <a:p>
            <a:r>
              <a:rPr lang="en-US" dirty="0"/>
              <a:t>Other techniques include adjusting decision thresholds, using one-class models, or modifying the loss function to focus more on rare cases.</a:t>
            </a:r>
            <a:br>
              <a:rPr lang="en-US" dirty="0"/>
            </a:br>
            <a:endParaRPr lang="en-US" dirty="0"/>
          </a:p>
          <a:p>
            <a:r>
              <a:rPr lang="en-US" dirty="0"/>
              <a:t>These are the basic strategies for handling class imbalance.</a:t>
            </a:r>
          </a:p>
          <a:p>
            <a:endParaRPr lang="en-US" dirty="0"/>
          </a:p>
          <a:p>
            <a:endParaRPr lang="en-US" dirty="0"/>
          </a:p>
        </p:txBody>
      </p:sp>
      <p:sp>
        <p:nvSpPr>
          <p:cNvPr id="4" name="Slide Number Placeholder 3">
            <a:extLst>
              <a:ext uri="{FF2B5EF4-FFF2-40B4-BE49-F238E27FC236}">
                <a16:creationId xmlns:a16="http://schemas.microsoft.com/office/drawing/2014/main" id="{BC7B55AC-FB7E-3C18-FB9B-B80FCA120687}"/>
              </a:ext>
            </a:extLst>
          </p:cNvPr>
          <p:cNvSpPr>
            <a:spLocks noGrp="1"/>
          </p:cNvSpPr>
          <p:nvPr>
            <p:ph type="sldNum" sz="quarter" idx="5"/>
          </p:nvPr>
        </p:nvSpPr>
        <p:spPr/>
        <p:txBody>
          <a:bodyPr/>
          <a:lstStyle/>
          <a:p>
            <a:fld id="{0BD0C905-3F10-BA43-9273-71F49FD8D1CA}" type="slidenum">
              <a:rPr lang="en-US" smtClean="0"/>
              <a:t>17</a:t>
            </a:fld>
            <a:endParaRPr lang="en-US"/>
          </a:p>
        </p:txBody>
      </p:sp>
    </p:spTree>
    <p:extLst>
      <p:ext uri="{BB962C8B-B14F-4D97-AF65-F5344CB8AC3E}">
        <p14:creationId xmlns:p14="http://schemas.microsoft.com/office/powerpoint/2010/main" val="423753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0F0DF-744F-58D9-C2EF-31B88217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389A2-122B-C776-CF3A-F9B26A7FC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BB828-234C-CD40-CA07-53B9AFD1F75E}"/>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CounterFactual Augmentation Minority Generation (CFAMG)</a:t>
            </a:r>
            <a:r>
              <a:rPr lang="en-US" sz="1200" b="0" i="0" u="none" strike="noStrike" kern="1200" dirty="0">
                <a:solidFill>
                  <a:schemeClr val="tx1"/>
                </a:solidFill>
                <a:effectLst/>
                <a:latin typeface="+mn-lt"/>
                <a:ea typeface="+mn-ea"/>
                <a:cs typeface="+mn-cs"/>
              </a:rPr>
              <a:t> method, a novel approach to addressing the problem of imbalanced time-series classification. Instead of relying on traditional oversampling techniques that focus on correlations and similarity-based heuristics, CFAMG leverages a causal perspective to identify the underlying factors that distinguish the majority and minority classes. The method uses a generative model with a dual VAE architecture to first disentangle causal and non-causal factors from both majority and minority class samples. It then performs a "counterfactual intervention" by swapping the causal factors of majority class samples with those from the minority class to create new, synthetic minority samples.</a:t>
            </a:r>
            <a:br>
              <a:rPr lang="en-US" sz="1200" b="0" i="0" u="none" strike="noStrike" kern="1200" dirty="0">
                <a:solidFill>
                  <a:schemeClr val="tx1"/>
                </a:solidFill>
                <a:effectLst/>
                <a:latin typeface="+mn-lt"/>
                <a:ea typeface="+mn-ea"/>
                <a:cs typeface="+mn-cs"/>
              </a:rPr>
            </a:br>
            <a:r>
              <a:rPr lang="en-US" dirty="0"/>
              <a:t>The authors </a:t>
            </a:r>
            <a:r>
              <a:rPr lang="en-US" sz="1200" kern="1200" dirty="0">
                <a:solidFill>
                  <a:schemeClr val="tx1"/>
                </a:solidFill>
                <a:effectLst/>
                <a:latin typeface="+mn-lt"/>
                <a:ea typeface="+mn-ea"/>
                <a:cs typeface="+mn-cs"/>
              </a:rPr>
              <a:t>used 53 time series datasets sourced from the UCR and UEA time series repository to construct imbalance datasets.</a:t>
            </a:r>
          </a:p>
          <a:p>
            <a:endParaRPr lang="en-US" dirty="0"/>
          </a:p>
        </p:txBody>
      </p:sp>
      <p:sp>
        <p:nvSpPr>
          <p:cNvPr id="4" name="Slide Number Placeholder 3">
            <a:extLst>
              <a:ext uri="{FF2B5EF4-FFF2-40B4-BE49-F238E27FC236}">
                <a16:creationId xmlns:a16="http://schemas.microsoft.com/office/drawing/2014/main" id="{AB0E1AC1-3224-2B31-2B43-67A1701014A5}"/>
              </a:ext>
            </a:extLst>
          </p:cNvPr>
          <p:cNvSpPr>
            <a:spLocks noGrp="1"/>
          </p:cNvSpPr>
          <p:nvPr>
            <p:ph type="sldNum" sz="quarter" idx="5"/>
          </p:nvPr>
        </p:nvSpPr>
        <p:spPr/>
        <p:txBody>
          <a:bodyPr/>
          <a:lstStyle/>
          <a:p>
            <a:fld id="{0BD0C905-3F10-BA43-9273-71F49FD8D1CA}" type="slidenum">
              <a:rPr lang="en-US" smtClean="0"/>
              <a:t>18</a:t>
            </a:fld>
            <a:endParaRPr lang="en-US"/>
          </a:p>
        </p:txBody>
      </p:sp>
    </p:spTree>
    <p:extLst>
      <p:ext uri="{BB962C8B-B14F-4D97-AF65-F5344CB8AC3E}">
        <p14:creationId xmlns:p14="http://schemas.microsoft.com/office/powerpoint/2010/main" val="18194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881B0-C0A4-FD20-D6AB-D627BC85E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B69C6-1863-429F-3F89-F13656EC1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6CA28-FBDA-2532-DE9F-16704F9ECE4D}"/>
              </a:ext>
            </a:extLst>
          </p:cNvPr>
          <p:cNvSpPr>
            <a:spLocks noGrp="1"/>
          </p:cNvSpPr>
          <p:nvPr>
            <p:ph type="body" idx="1"/>
          </p:nvPr>
        </p:nvSpPr>
        <p:spPr/>
        <p:txBody>
          <a:bodyPr/>
          <a:lstStyle/>
          <a:p>
            <a:r>
              <a:rPr lang="en-US" b="1" dirty="0"/>
              <a:t>Elastic-SMOTE</a:t>
            </a:r>
            <a:r>
              <a:rPr lang="en-US" dirty="0"/>
              <a:t>.</a:t>
            </a:r>
          </a:p>
          <a:p>
            <a:endParaRPr lang="en-US" dirty="0"/>
          </a:p>
          <a:p>
            <a:r>
              <a:rPr lang="en-US" dirty="0"/>
              <a:t>oversampling methods like SMOTE are widely used to handle imbalanced data.</a:t>
            </a:r>
          </a:p>
          <a:p>
            <a:r>
              <a:rPr lang="en-US" dirty="0"/>
              <a:t>However, </a:t>
            </a:r>
            <a:r>
              <a:rPr lang="en-US" b="1" dirty="0"/>
              <a:t>standard SMOTE doesn’t work well for time series</a:t>
            </a:r>
            <a:r>
              <a:rPr lang="en-US" dirty="0"/>
              <a:t>, because it relies on simple distance measures like Euclidean distance, which don’t handle misalignments. Two time series may have the same shape but be shifted in time — and Euclidean distance won’t capture that.</a:t>
            </a:r>
          </a:p>
          <a:p>
            <a:br>
              <a:rPr lang="en-US" dirty="0"/>
            </a:br>
            <a:endParaRPr lang="en-US" dirty="0"/>
          </a:p>
          <a:p>
            <a:r>
              <a:rPr lang="en-US" dirty="0"/>
              <a:t>To fix this, we bring in </a:t>
            </a:r>
            <a:r>
              <a:rPr lang="en-US" b="1" dirty="0"/>
              <a:t>Elastic Distances</a:t>
            </a:r>
            <a:r>
              <a:rPr lang="en-US" dirty="0"/>
              <a:t>, like </a:t>
            </a:r>
            <a:r>
              <a:rPr lang="en-US" b="1" dirty="0"/>
              <a:t>Dynamic Time Warping</a:t>
            </a:r>
            <a:r>
              <a:rPr lang="zh-CN" altLang="en-US" b="1" dirty="0"/>
              <a:t>（</a:t>
            </a:r>
            <a:r>
              <a:rPr lang="en-US" sz="1200" b="0" i="0" u="none" strike="noStrike" kern="1200" dirty="0" err="1">
                <a:solidFill>
                  <a:schemeClr val="tx1"/>
                </a:solidFill>
                <a:effectLst/>
                <a:latin typeface="+mn-lt"/>
                <a:ea typeface="+mn-ea"/>
                <a:cs typeface="+mn-cs"/>
              </a:rPr>
              <a:t>wɔːp</a:t>
            </a:r>
            <a:r>
              <a:rPr lang="zh-CN" altLang="en-US" b="1" dirty="0"/>
              <a:t>）</a:t>
            </a:r>
            <a:r>
              <a:rPr lang="en-US" b="1" dirty="0"/>
              <a:t> (DTW)</a:t>
            </a:r>
            <a:r>
              <a:rPr lang="en-US" dirty="0"/>
              <a:t>, which allow flexible alignment between time series by stretching or compressing them. This gives a more accurate sense of similarity.</a:t>
            </a:r>
          </a:p>
          <a:p>
            <a:endParaRPr lang="en-US" dirty="0"/>
          </a:p>
        </p:txBody>
      </p:sp>
      <p:sp>
        <p:nvSpPr>
          <p:cNvPr id="4" name="Slide Number Placeholder 3">
            <a:extLst>
              <a:ext uri="{FF2B5EF4-FFF2-40B4-BE49-F238E27FC236}">
                <a16:creationId xmlns:a16="http://schemas.microsoft.com/office/drawing/2014/main" id="{A321B585-FFDF-E5B9-2AB2-EA1111AAA2AF}"/>
              </a:ext>
            </a:extLst>
          </p:cNvPr>
          <p:cNvSpPr>
            <a:spLocks noGrp="1"/>
          </p:cNvSpPr>
          <p:nvPr>
            <p:ph type="sldNum" sz="quarter" idx="5"/>
          </p:nvPr>
        </p:nvSpPr>
        <p:spPr/>
        <p:txBody>
          <a:bodyPr/>
          <a:lstStyle/>
          <a:p>
            <a:fld id="{0BD0C905-3F10-BA43-9273-71F49FD8D1CA}" type="slidenum">
              <a:rPr lang="en-US" smtClean="0"/>
              <a:t>19</a:t>
            </a:fld>
            <a:endParaRPr lang="en-US"/>
          </a:p>
        </p:txBody>
      </p:sp>
    </p:spTree>
    <p:extLst>
      <p:ext uri="{BB962C8B-B14F-4D97-AF65-F5344CB8AC3E}">
        <p14:creationId xmlns:p14="http://schemas.microsoft.com/office/powerpoint/2010/main" val="99236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27447-2F10-7652-4EEA-A89501FA1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F7FA6-13C7-CCAF-2A26-E1EEA61A1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F2C0F-FD34-CF43-052B-BE3B9D4871CD}"/>
              </a:ext>
            </a:extLst>
          </p:cNvPr>
          <p:cNvSpPr>
            <a:spLocks noGrp="1"/>
          </p:cNvSpPr>
          <p:nvPr>
            <p:ph type="body" idx="1"/>
          </p:nvPr>
        </p:nvSpPr>
        <p:spPr/>
        <p:txBody>
          <a:bodyPr/>
          <a:lstStyle/>
          <a:p>
            <a:r>
              <a:rPr lang="en-US" b="1" dirty="0"/>
              <a:t>Elastic-SMOTE</a:t>
            </a:r>
            <a:r>
              <a:rPr lang="en-US" dirty="0"/>
              <a:t>.</a:t>
            </a:r>
          </a:p>
          <a:p>
            <a:endParaRPr lang="en-US" dirty="0"/>
          </a:p>
          <a:p>
            <a:r>
              <a:rPr lang="en-US" dirty="0"/>
              <a:t>oversampling methods like SMOTE are widely used to handle imbalanced data.</a:t>
            </a:r>
          </a:p>
          <a:p>
            <a:r>
              <a:rPr lang="en-US" dirty="0"/>
              <a:t>However, </a:t>
            </a:r>
            <a:r>
              <a:rPr lang="en-US" b="1" dirty="0"/>
              <a:t>standard SMOTE doesn’t work well for time series</a:t>
            </a:r>
            <a:r>
              <a:rPr lang="en-US" dirty="0"/>
              <a:t>, because it relies on simple distance measures like Euclidean distance, which don’t handle misalignments. Two time series may have the same shape but be shifted in time — and Euclidean distance won’t capture that.</a:t>
            </a:r>
          </a:p>
          <a:p>
            <a:br>
              <a:rPr lang="en-US" dirty="0"/>
            </a:br>
            <a:endParaRPr lang="en-US" dirty="0"/>
          </a:p>
          <a:p>
            <a:r>
              <a:rPr lang="en-US" dirty="0"/>
              <a:t>To fix this, we bring in </a:t>
            </a:r>
            <a:r>
              <a:rPr lang="en-US" b="1" dirty="0"/>
              <a:t>Elastic Distances</a:t>
            </a:r>
            <a:r>
              <a:rPr lang="en-US" dirty="0"/>
              <a:t>, like </a:t>
            </a:r>
            <a:r>
              <a:rPr lang="en-US" b="1" dirty="0"/>
              <a:t>Dynamic Time Warping</a:t>
            </a:r>
            <a:r>
              <a:rPr lang="zh-CN" altLang="en-US" b="1" dirty="0"/>
              <a:t>（</a:t>
            </a:r>
            <a:r>
              <a:rPr lang="en-US" sz="1200" b="0" i="0" u="none" strike="noStrike" kern="1200" dirty="0" err="1">
                <a:solidFill>
                  <a:schemeClr val="tx1"/>
                </a:solidFill>
                <a:effectLst/>
                <a:latin typeface="+mn-lt"/>
                <a:ea typeface="+mn-ea"/>
                <a:cs typeface="+mn-cs"/>
              </a:rPr>
              <a:t>wɔːp</a:t>
            </a:r>
            <a:r>
              <a:rPr lang="zh-CN" altLang="en-US" b="1" dirty="0"/>
              <a:t>）</a:t>
            </a:r>
            <a:r>
              <a:rPr lang="en-US" b="1" dirty="0"/>
              <a:t> (DTW)</a:t>
            </a:r>
            <a:r>
              <a:rPr lang="en-US" dirty="0"/>
              <a:t>, which allow flexible alignment between time series by stretching or compressing them. This gives a more accurate sense of similarity.</a:t>
            </a:r>
          </a:p>
          <a:p>
            <a:endParaRPr lang="en-US" dirty="0"/>
          </a:p>
        </p:txBody>
      </p:sp>
      <p:sp>
        <p:nvSpPr>
          <p:cNvPr id="4" name="Slide Number Placeholder 3">
            <a:extLst>
              <a:ext uri="{FF2B5EF4-FFF2-40B4-BE49-F238E27FC236}">
                <a16:creationId xmlns:a16="http://schemas.microsoft.com/office/drawing/2014/main" id="{49F6EF13-83ED-5157-89CF-6EB9B4EAD9F4}"/>
              </a:ext>
            </a:extLst>
          </p:cNvPr>
          <p:cNvSpPr>
            <a:spLocks noGrp="1"/>
          </p:cNvSpPr>
          <p:nvPr>
            <p:ph type="sldNum" sz="quarter" idx="5"/>
          </p:nvPr>
        </p:nvSpPr>
        <p:spPr/>
        <p:txBody>
          <a:bodyPr/>
          <a:lstStyle/>
          <a:p>
            <a:fld id="{0BD0C905-3F10-BA43-9273-71F49FD8D1CA}" type="slidenum">
              <a:rPr lang="en-US" smtClean="0"/>
              <a:t>20</a:t>
            </a:fld>
            <a:endParaRPr lang="en-US"/>
          </a:p>
        </p:txBody>
      </p:sp>
    </p:spTree>
    <p:extLst>
      <p:ext uri="{BB962C8B-B14F-4D97-AF65-F5344CB8AC3E}">
        <p14:creationId xmlns:p14="http://schemas.microsoft.com/office/powerpoint/2010/main" val="3048958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C907-7B22-4C0F-03CD-3B8A2F3DC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81A75-0BF2-7E08-E550-09C4E2BE7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1CBB5-4FDC-5EF9-6D7A-3D8C918F0C06}"/>
              </a:ext>
            </a:extLst>
          </p:cNvPr>
          <p:cNvSpPr>
            <a:spLocks noGrp="1"/>
          </p:cNvSpPr>
          <p:nvPr>
            <p:ph type="body" idx="1"/>
          </p:nvPr>
        </p:nvSpPr>
        <p:spPr/>
        <p:txBody>
          <a:bodyPr/>
          <a:lstStyle/>
          <a:p>
            <a:r>
              <a:rPr lang="en-US" b="1" dirty="0"/>
              <a:t>Elastic-SMOTE</a:t>
            </a:r>
            <a:r>
              <a:rPr lang="en-US" dirty="0"/>
              <a:t>.</a:t>
            </a:r>
          </a:p>
          <a:p>
            <a:endParaRPr lang="en-US" dirty="0"/>
          </a:p>
          <a:p>
            <a:r>
              <a:rPr lang="en-US" dirty="0"/>
              <a:t>oversampling methods like SMOTE are widely used to handle imbalanced data.</a:t>
            </a:r>
          </a:p>
          <a:p>
            <a:r>
              <a:rPr lang="en-US" dirty="0"/>
              <a:t>However, </a:t>
            </a:r>
            <a:r>
              <a:rPr lang="en-US" b="1" dirty="0"/>
              <a:t>standard SMOTE doesn’t work well for time series</a:t>
            </a:r>
            <a:r>
              <a:rPr lang="en-US" dirty="0"/>
              <a:t>, because it relies on simple distance measures like Euclidean distance, which don’t handle misalignments. Two time series may have the same shape but be shifted in time — and Euclidean distance won’t capture that.</a:t>
            </a:r>
          </a:p>
          <a:p>
            <a:br>
              <a:rPr lang="en-US" dirty="0"/>
            </a:br>
            <a:endParaRPr lang="en-US" dirty="0"/>
          </a:p>
          <a:p>
            <a:r>
              <a:rPr lang="en-US" dirty="0"/>
              <a:t>To fix this, we bring in </a:t>
            </a:r>
            <a:r>
              <a:rPr lang="en-US" b="1" dirty="0"/>
              <a:t>Elastic Distances</a:t>
            </a:r>
            <a:r>
              <a:rPr lang="en-US" dirty="0"/>
              <a:t>, like </a:t>
            </a:r>
            <a:r>
              <a:rPr lang="en-US" b="1" dirty="0"/>
              <a:t>Dynamic Time Warping</a:t>
            </a:r>
            <a:r>
              <a:rPr lang="zh-CN" altLang="en-US" b="1" dirty="0"/>
              <a:t>（</a:t>
            </a:r>
            <a:r>
              <a:rPr lang="en-US" sz="1200" b="0" i="0" u="none" strike="noStrike" kern="1200" dirty="0" err="1">
                <a:solidFill>
                  <a:schemeClr val="tx1"/>
                </a:solidFill>
                <a:effectLst/>
                <a:latin typeface="+mn-lt"/>
                <a:ea typeface="+mn-ea"/>
                <a:cs typeface="+mn-cs"/>
              </a:rPr>
              <a:t>wɔːp</a:t>
            </a:r>
            <a:r>
              <a:rPr lang="zh-CN" altLang="en-US" b="1" dirty="0"/>
              <a:t>）</a:t>
            </a:r>
            <a:r>
              <a:rPr lang="en-US" b="1" dirty="0"/>
              <a:t> (DTW)</a:t>
            </a:r>
            <a:r>
              <a:rPr lang="en-US" dirty="0"/>
              <a:t>, which allow flexible alignment between time series by stretching or compressing them. This gives a more accurate sense of similarity.</a:t>
            </a:r>
          </a:p>
          <a:p>
            <a:endParaRPr lang="en-US" dirty="0"/>
          </a:p>
        </p:txBody>
      </p:sp>
      <p:sp>
        <p:nvSpPr>
          <p:cNvPr id="4" name="Slide Number Placeholder 3">
            <a:extLst>
              <a:ext uri="{FF2B5EF4-FFF2-40B4-BE49-F238E27FC236}">
                <a16:creationId xmlns:a16="http://schemas.microsoft.com/office/drawing/2014/main" id="{569D5213-5F14-7247-791F-9E706392F7A5}"/>
              </a:ext>
            </a:extLst>
          </p:cNvPr>
          <p:cNvSpPr>
            <a:spLocks noGrp="1"/>
          </p:cNvSpPr>
          <p:nvPr>
            <p:ph type="sldNum" sz="quarter" idx="5"/>
          </p:nvPr>
        </p:nvSpPr>
        <p:spPr/>
        <p:txBody>
          <a:bodyPr/>
          <a:lstStyle/>
          <a:p>
            <a:fld id="{0BD0C905-3F10-BA43-9273-71F49FD8D1CA}" type="slidenum">
              <a:rPr lang="en-US" smtClean="0"/>
              <a:t>21</a:t>
            </a:fld>
            <a:endParaRPr lang="en-US"/>
          </a:p>
        </p:txBody>
      </p:sp>
    </p:spTree>
    <p:extLst>
      <p:ext uri="{BB962C8B-B14F-4D97-AF65-F5344CB8AC3E}">
        <p14:creationId xmlns:p14="http://schemas.microsoft.com/office/powerpoint/2010/main" val="3154154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GB" sz="1200" dirty="0"/>
          </a:p>
        </p:txBody>
      </p:sp>
    </p:spTree>
    <p:extLst>
      <p:ext uri="{BB962C8B-B14F-4D97-AF65-F5344CB8AC3E}">
        <p14:creationId xmlns:p14="http://schemas.microsoft.com/office/powerpoint/2010/main" val="269234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ED43CEF-1C46-EDEE-36AD-E59480B2670B}"/>
            </a:ext>
          </a:extLst>
        </p:cNvPr>
        <p:cNvGrpSpPr/>
        <p:nvPr/>
      </p:nvGrpSpPr>
      <p:grpSpPr>
        <a:xfrm>
          <a:off x="0" y="0"/>
          <a:ext cx="0" cy="0"/>
          <a:chOff x="0" y="0"/>
          <a:chExt cx="0" cy="0"/>
        </a:xfrm>
      </p:grpSpPr>
      <p:sp>
        <p:nvSpPr>
          <p:cNvPr id="112" name="Google Shape;112;g2a4c8f88ce_0_5:notes">
            <a:extLst>
              <a:ext uri="{FF2B5EF4-FFF2-40B4-BE49-F238E27FC236}">
                <a16:creationId xmlns:a16="http://schemas.microsoft.com/office/drawing/2014/main" id="{4DB253F9-A391-B75B-3DD0-4B4A4CD67F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4c8f88ce_0_5:notes">
            <a:extLst>
              <a:ext uri="{FF2B5EF4-FFF2-40B4-BE49-F238E27FC236}">
                <a16:creationId xmlns:a16="http://schemas.microsoft.com/office/drawing/2014/main" id="{AC68F7EC-7EBC-EDAD-687F-5C7D7A3B01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4281983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4c8f88c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4c8f88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ABF6-B9FA-A216-6568-54DDDE554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6FB1C-1827-080D-E87E-2CE06C097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9CADC-8A32-6275-9D75-36644A7F006A}"/>
              </a:ext>
            </a:extLst>
          </p:cNvPr>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831740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BD775-D226-2053-B376-B0ACBA1A3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EB4A4-B005-D285-9C33-B64AF9210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427EC-7E52-E3BC-D7B8-FF82DDABA1DE}"/>
              </a:ext>
            </a:extLst>
          </p:cNvPr>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9298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59476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F431-FA97-528C-F23F-7F3C6C85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219C0-4BE3-F1C2-A51F-AACB946D8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99686-31D9-54F8-180E-D0B8E9F6C259}"/>
              </a:ext>
            </a:extLst>
          </p:cNvPr>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27437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2C02-B6E5-B0EC-C890-80EED6F4A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9106D-B551-D488-C43C-7087C6520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67257-5185-8DBC-077C-21E57A8F21C3}"/>
              </a:ext>
            </a:extLst>
          </p:cNvPr>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98712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417899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1998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33809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9191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C7A4-D895-3B4F-D687-09C9C7091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ABBB5-296B-A83C-8578-E4A56443A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927B9-A8F6-D582-BA2D-BEE7D73C9384}"/>
              </a:ext>
            </a:extLst>
          </p:cNvPr>
          <p:cNvSpPr>
            <a:spLocks noGrp="1"/>
          </p:cNvSpPr>
          <p:nvPr>
            <p:ph type="body" idx="1"/>
          </p:nvPr>
        </p:nvSpPr>
        <p:spPr/>
        <p:txBody>
          <a:bodyPr/>
          <a:lstStyle/>
          <a:p>
            <a:r>
              <a:rPr lang="en-US" dirty="0"/>
              <a:t>In general, there are two main approaches: </a:t>
            </a:r>
            <a:r>
              <a:rPr lang="en-US" b="1" dirty="0"/>
              <a:t>changing the data</a:t>
            </a:r>
            <a:r>
              <a:rPr lang="en-US" dirty="0"/>
              <a:t>, or </a:t>
            </a:r>
            <a:r>
              <a:rPr lang="en-US" b="1" dirty="0"/>
              <a:t>changing how the model learns</a:t>
            </a:r>
            <a:r>
              <a:rPr lang="en-US" dirty="0"/>
              <a:t>.</a:t>
            </a:r>
          </a:p>
          <a:p>
            <a:endParaRPr lang="en-US" dirty="0"/>
          </a:p>
          <a:p>
            <a:r>
              <a:rPr lang="en-US" dirty="0"/>
              <a:t>On the left, we have </a:t>
            </a:r>
            <a:r>
              <a:rPr lang="en-US" b="1" dirty="0"/>
              <a:t>Data-Level Approaches</a:t>
            </a:r>
            <a:r>
              <a:rPr lang="en-US" dirty="0"/>
              <a:t>. These modify the dataset itself.</a:t>
            </a:r>
          </a:p>
          <a:p>
            <a:r>
              <a:rPr lang="en-US" b="1" dirty="0"/>
              <a:t>Undersampling</a:t>
            </a:r>
            <a:r>
              <a:rPr lang="en-US" dirty="0"/>
              <a:t> reduces the number of majority class samples. The downside is that we might throw away useful information.</a:t>
            </a:r>
          </a:p>
          <a:p>
            <a:r>
              <a:rPr lang="en-US" b="1" dirty="0"/>
              <a:t>Oversampling</a:t>
            </a:r>
            <a:r>
              <a:rPr lang="en-US" dirty="0"/>
              <a:t> increases the number of minority class samples, either by duplicating them or generating new ones. This keeps the original data intact and makes the rare class more visible. Common methods include </a:t>
            </a:r>
            <a:r>
              <a:rPr lang="en-US" b="1" dirty="0"/>
              <a:t>SMOTE</a:t>
            </a:r>
            <a:r>
              <a:rPr lang="en-US" dirty="0"/>
              <a:t> and </a:t>
            </a:r>
            <a:r>
              <a:rPr lang="en-US" b="1" dirty="0"/>
              <a:t>ADASYN</a:t>
            </a:r>
            <a:r>
              <a:rPr lang="en-US" dirty="0"/>
              <a:t>.</a:t>
            </a:r>
          </a:p>
          <a:p>
            <a:br>
              <a:rPr lang="en-US" dirty="0"/>
            </a:br>
            <a:endParaRPr lang="en-US" dirty="0"/>
          </a:p>
          <a:p>
            <a:r>
              <a:rPr lang="en-US" dirty="0"/>
              <a:t>On the right, we have </a:t>
            </a:r>
            <a:r>
              <a:rPr lang="en-US" b="1" dirty="0"/>
              <a:t>Algorithm-Level Approaches</a:t>
            </a:r>
            <a:r>
              <a:rPr lang="en-US" dirty="0"/>
              <a:t>. These change the way the model learns from the data.</a:t>
            </a:r>
          </a:p>
          <a:p>
            <a:r>
              <a:rPr lang="en-US" dirty="0"/>
              <a:t>A key idea here is </a:t>
            </a:r>
            <a:r>
              <a:rPr lang="en-US" b="1" dirty="0"/>
              <a:t>Cost-Sensitive Learning</a:t>
            </a:r>
            <a:r>
              <a:rPr lang="en-US" dirty="0"/>
              <a:t>. We assign a higher cost to mistakes on the minority class, so the model pays more attention to it.</a:t>
            </a:r>
          </a:p>
          <a:p>
            <a:r>
              <a:rPr lang="en-US" dirty="0"/>
              <a:t>Other techniques include adjusting decision thresholds, using one-class models, or modifying the loss function to focus more on rare cases.</a:t>
            </a:r>
            <a:br>
              <a:rPr lang="en-US" dirty="0"/>
            </a:br>
            <a:endParaRPr lang="en-US" dirty="0"/>
          </a:p>
          <a:p>
            <a:r>
              <a:rPr lang="en-US" dirty="0"/>
              <a:t>These are the basic strategies for handling class imbalance.</a:t>
            </a:r>
          </a:p>
          <a:p>
            <a:endParaRPr lang="en-US" dirty="0"/>
          </a:p>
          <a:p>
            <a:endParaRPr lang="en-US" dirty="0"/>
          </a:p>
        </p:txBody>
      </p:sp>
      <p:sp>
        <p:nvSpPr>
          <p:cNvPr id="4" name="Slide Number Placeholder 3">
            <a:extLst>
              <a:ext uri="{FF2B5EF4-FFF2-40B4-BE49-F238E27FC236}">
                <a16:creationId xmlns:a16="http://schemas.microsoft.com/office/drawing/2014/main" id="{5513E851-8479-718A-56AA-A8E0422A986C}"/>
              </a:ext>
            </a:extLst>
          </p:cNvPr>
          <p:cNvSpPr>
            <a:spLocks noGrp="1"/>
          </p:cNvSpPr>
          <p:nvPr>
            <p:ph type="sldNum" sz="quarter" idx="5"/>
          </p:nvPr>
        </p:nvSpPr>
        <p:spPr/>
        <p:txBody>
          <a:bodyPr/>
          <a:lstStyle/>
          <a:p>
            <a:fld id="{0BD0C905-3F10-BA43-9273-71F49FD8D1CA}" type="slidenum">
              <a:rPr lang="en-US" smtClean="0"/>
              <a:t>16</a:t>
            </a:fld>
            <a:endParaRPr lang="en-US"/>
          </a:p>
        </p:txBody>
      </p:sp>
    </p:spTree>
    <p:extLst>
      <p:ext uri="{BB962C8B-B14F-4D97-AF65-F5344CB8AC3E}">
        <p14:creationId xmlns:p14="http://schemas.microsoft.com/office/powerpoint/2010/main" val="284088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DEF2-88B2-8509-A8BF-863512CA0C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8934585-1F18-7DB9-C23E-D98A7AB02C6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64987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0"/>
        <p:cNvGrpSpPr/>
        <p:nvPr/>
      </p:nvGrpSpPr>
      <p:grpSpPr>
        <a:xfrm>
          <a:off x="0" y="0"/>
          <a:ext cx="0" cy="0"/>
          <a:chOff x="0" y="0"/>
          <a:chExt cx="0" cy="0"/>
        </a:xfrm>
      </p:grpSpPr>
      <p:sp>
        <p:nvSpPr>
          <p:cNvPr id="7" name="Google Shape;9;p1"/>
          <p:cNvSpPr/>
          <p:nvPr userDrawn="1"/>
        </p:nvSpPr>
        <p:spPr>
          <a:xfrm>
            <a:off x="0" y="3921210"/>
            <a:ext cx="12192000" cy="2936790"/>
          </a:xfrm>
          <a:prstGeom prst="rect">
            <a:avLst/>
          </a:prstGeom>
          <a:solidFill>
            <a:srgbClr val="50006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002060"/>
              </a:solidFill>
            </a:endParaRPr>
          </a:p>
        </p:txBody>
      </p:sp>
      <p:sp>
        <p:nvSpPr>
          <p:cNvPr id="11" name="Google Shape;11;p2"/>
          <p:cNvSpPr txBox="1">
            <a:spLocks noGrp="1"/>
          </p:cNvSpPr>
          <p:nvPr>
            <p:ph type="ctrTitle"/>
          </p:nvPr>
        </p:nvSpPr>
        <p:spPr>
          <a:xfrm>
            <a:off x="301611" y="449070"/>
            <a:ext cx="11360800" cy="2736900"/>
          </a:xfrm>
          <a:prstGeom prst="rect">
            <a:avLst/>
          </a:prstGeom>
          <a:noFill/>
        </p:spPr>
        <p:txBody>
          <a:bodyPr spcFirstLastPara="1" wrap="square" lIns="91425" tIns="91425" rIns="91425" bIns="91425" anchor="b" anchorCtr="0"/>
          <a:lstStyle>
            <a:lvl1pPr lvl="0" algn="ctr">
              <a:spcBef>
                <a:spcPts val="0"/>
              </a:spcBef>
              <a:spcAft>
                <a:spcPts val="0"/>
              </a:spcAft>
              <a:buSzPts val="5200"/>
              <a:buNone/>
              <a:defRPr sz="5200">
                <a:solidFill>
                  <a:srgbClr val="50006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3" name="Google Shape;13;p2"/>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 name="Google Shape;9;p1"/>
          <p:cNvSpPr/>
          <p:nvPr userDrawn="1"/>
        </p:nvSpPr>
        <p:spPr>
          <a:xfrm>
            <a:off x="0" y="3883730"/>
            <a:ext cx="12192000" cy="45719"/>
          </a:xfrm>
          <a:prstGeom prst="rect">
            <a:avLst/>
          </a:prstGeom>
          <a:solidFill>
            <a:srgbClr val="00AEE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002060"/>
              </a:solidFill>
            </a:endParaRPr>
          </a:p>
        </p:txBody>
      </p:sp>
    </p:spTree>
    <p:extLst>
      <p:ext uri="{BB962C8B-B14F-4D97-AF65-F5344CB8AC3E}">
        <p14:creationId xmlns:p14="http://schemas.microsoft.com/office/powerpoint/2010/main" val="3713788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200" lvl="0" indent="-342900">
              <a:spcBef>
                <a:spcPts val="0"/>
              </a:spcBef>
              <a:spcAft>
                <a:spcPts val="0"/>
              </a:spcAft>
              <a:buClr>
                <a:srgbClr val="500064"/>
              </a:buClr>
              <a:buSzPts val="1800"/>
              <a:buChar char="●"/>
              <a:defRPr sz="18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0" name="Google Shape;20;p4"/>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 name="Google Shape;27;p5"/>
          <p:cNvSpPr/>
          <p:nvPr userDrawn="1"/>
        </p:nvSpPr>
        <p:spPr>
          <a:xfrm>
            <a:off x="0" y="1"/>
            <a:ext cx="12192000" cy="1186249"/>
          </a:xfrm>
          <a:prstGeom prst="rect">
            <a:avLst/>
          </a:prstGeom>
          <a:solidFill>
            <a:srgbClr val="500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4"/>
          <p:cNvSpPr txBox="1">
            <a:spLocks noGrp="1"/>
          </p:cNvSpPr>
          <p:nvPr>
            <p:ph type="title"/>
          </p:nvPr>
        </p:nvSpPr>
        <p:spPr>
          <a:xfrm>
            <a:off x="415600" y="301685"/>
            <a:ext cx="11360800" cy="582879"/>
          </a:xfrm>
          <a:prstGeom prst="rect">
            <a:avLst/>
          </a:prstGeom>
        </p:spPr>
        <p:txBody>
          <a:bodyPr spcFirstLastPara="1" wrap="square" lIns="91425" tIns="91425" rIns="91425" bIns="91425" anchor="t" anchorCtr="0"/>
          <a:lstStyle>
            <a:lvl1pPr lvl="0" algn="l">
              <a:spcBef>
                <a:spcPts val="0"/>
              </a:spcBef>
              <a:spcAft>
                <a:spcPts val="0"/>
              </a:spcAft>
              <a:buSzPts val="2800"/>
              <a:buNone/>
              <a:defRPr sz="2800">
                <a:solidFill>
                  <a:schemeClr val="bg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Google Shape;9;p1"/>
          <p:cNvSpPr/>
          <p:nvPr userDrawn="1"/>
        </p:nvSpPr>
        <p:spPr>
          <a:xfrm>
            <a:off x="0" y="1165243"/>
            <a:ext cx="12192000" cy="45719"/>
          </a:xfrm>
          <a:prstGeom prst="rect">
            <a:avLst/>
          </a:prstGeom>
          <a:solidFill>
            <a:srgbClr val="00AEE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002060"/>
              </a:solidFill>
            </a:endParaRPr>
          </a:p>
        </p:txBody>
      </p:sp>
    </p:spTree>
    <p:extLst>
      <p:ext uri="{BB962C8B-B14F-4D97-AF65-F5344CB8AC3E}">
        <p14:creationId xmlns:p14="http://schemas.microsoft.com/office/powerpoint/2010/main" val="269559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4" name="Google Shape;9;p1"/>
          <p:cNvSpPr/>
          <p:nvPr userDrawn="1"/>
        </p:nvSpPr>
        <p:spPr>
          <a:xfrm>
            <a:off x="0" y="0"/>
            <a:ext cx="12192000" cy="6858000"/>
          </a:xfrm>
          <a:prstGeom prst="rect">
            <a:avLst/>
          </a:prstGeom>
          <a:solidFill>
            <a:srgbClr val="50006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bg1"/>
              </a:solidFill>
            </a:endParaRPr>
          </a:p>
        </p:txBody>
      </p:sp>
      <p:sp>
        <p:nvSpPr>
          <p:cNvPr id="15" name="Google Shape;15;p3"/>
          <p:cNvSpPr txBox="1">
            <a:spLocks noGrp="1"/>
          </p:cNvSpPr>
          <p:nvPr>
            <p:ph type="title"/>
          </p:nvPr>
        </p:nvSpPr>
        <p:spPr>
          <a:xfrm>
            <a:off x="415600" y="2867800"/>
            <a:ext cx="113608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solidFill>
                  <a:schemeClr val="bg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6" name="Google Shape;16;p3"/>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 name="Google Shape;9;p1"/>
          <p:cNvSpPr/>
          <p:nvPr userDrawn="1"/>
        </p:nvSpPr>
        <p:spPr>
          <a:xfrm>
            <a:off x="0" y="3700"/>
            <a:ext cx="12192000" cy="45719"/>
          </a:xfrm>
          <a:prstGeom prst="rect">
            <a:avLst/>
          </a:prstGeom>
          <a:solidFill>
            <a:srgbClr val="00AEE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002060"/>
              </a:solidFill>
            </a:endParaRPr>
          </a:p>
        </p:txBody>
      </p:sp>
      <p:sp>
        <p:nvSpPr>
          <p:cNvPr id="6" name="Google Shape;9;p1"/>
          <p:cNvSpPr/>
          <p:nvPr userDrawn="1"/>
        </p:nvSpPr>
        <p:spPr>
          <a:xfrm>
            <a:off x="0" y="6818492"/>
            <a:ext cx="12192000" cy="45719"/>
          </a:xfrm>
          <a:prstGeom prst="rect">
            <a:avLst/>
          </a:prstGeom>
          <a:solidFill>
            <a:srgbClr val="00AEE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002060"/>
              </a:solidFill>
            </a:endParaRPr>
          </a:p>
        </p:txBody>
      </p:sp>
    </p:spTree>
    <p:extLst>
      <p:ext uri="{BB962C8B-B14F-4D97-AF65-F5344CB8AC3E}">
        <p14:creationId xmlns:p14="http://schemas.microsoft.com/office/powerpoint/2010/main" val="427489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DED6-3736-3953-AC84-57E5096838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622C63-B4A4-86B9-6BA3-B7D1AEE299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D40167-D1D6-E1C9-4634-FB11E360A4E7}"/>
              </a:ext>
            </a:extLst>
          </p:cNvPr>
          <p:cNvSpPr>
            <a:spLocks noGrp="1"/>
          </p:cNvSpPr>
          <p:nvPr>
            <p:ph type="dt" sz="half" idx="10"/>
          </p:nvPr>
        </p:nvSpPr>
        <p:spPr/>
        <p:txBody>
          <a:bodyPr/>
          <a:lstStyle/>
          <a:p>
            <a:fld id="{EED00FE8-DA2F-594E-A188-4E25D89561A5}" type="datetimeFigureOut">
              <a:rPr lang="en-US" smtClean="0"/>
              <a:t>10/11/2025</a:t>
            </a:fld>
            <a:endParaRPr lang="en-US"/>
          </a:p>
        </p:txBody>
      </p:sp>
      <p:sp>
        <p:nvSpPr>
          <p:cNvPr id="5" name="Footer Placeholder 4">
            <a:extLst>
              <a:ext uri="{FF2B5EF4-FFF2-40B4-BE49-F238E27FC236}">
                <a16:creationId xmlns:a16="http://schemas.microsoft.com/office/drawing/2014/main" id="{1D117D74-A2B5-C582-A2C8-C8A67BE24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86DBD5-DF95-EF17-03BC-C27CA92F2562}"/>
              </a:ext>
            </a:extLst>
          </p:cNvPr>
          <p:cNvSpPr>
            <a:spLocks noGrp="1"/>
          </p:cNvSpPr>
          <p:nvPr>
            <p:ph type="sldNum" sz="quarter" idx="12"/>
          </p:nvPr>
        </p:nvSpPr>
        <p:spPr/>
        <p:txBody>
          <a:bodyPr/>
          <a:lstStyle/>
          <a:p>
            <a:fld id="{8C305784-5062-3048-A728-B64C9A41147B}" type="slidenum">
              <a:rPr lang="en-US" smtClean="0"/>
              <a:t>‹#›</a:t>
            </a:fld>
            <a:endParaRPr lang="en-US"/>
          </a:p>
        </p:txBody>
      </p:sp>
    </p:spTree>
    <p:extLst>
      <p:ext uri="{BB962C8B-B14F-4D97-AF65-F5344CB8AC3E}">
        <p14:creationId xmlns:p14="http://schemas.microsoft.com/office/powerpoint/2010/main" val="16025234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3.xml"/><Relationship Id="rId5" Type="http://schemas.openxmlformats.org/officeDocument/2006/relationships/chart" Target="../charts/chart9.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5590" y="443026"/>
            <a:ext cx="11806410" cy="2736900"/>
          </a:xfrm>
          <a:prstGeom prst="rect">
            <a:avLst/>
          </a:prstGeom>
        </p:spPr>
        <p:txBody>
          <a:bodyPr spcFirstLastPara="1" wrap="square" lIns="91425" tIns="91425" rIns="91425" bIns="91425" anchor="b" anchorCtr="0">
            <a:noAutofit/>
          </a:bodyPr>
          <a:lstStyle/>
          <a:p>
            <a:pPr lvl="0"/>
            <a:r>
              <a:rPr lang="en-GB" sz="4400" b="1" dirty="0">
                <a:solidFill>
                  <a:srgbClr val="000000"/>
                </a:solidFill>
                <a:effectLst/>
                <a:latin typeface="Arial" panose="020B0604020202020204" pitchFamily="34" charset="0"/>
                <a:ea typeface="Calibri" panose="020F0502020204030204" pitchFamily="34" charset="0"/>
              </a:rPr>
              <a:t>Time Series Classification</a:t>
            </a:r>
            <a:br>
              <a:rPr lang="en-GB" sz="4400" b="1" dirty="0">
                <a:solidFill>
                  <a:srgbClr val="000000"/>
                </a:solidFill>
                <a:effectLst/>
                <a:latin typeface="Arial" panose="020B0604020202020204" pitchFamily="34" charset="0"/>
                <a:ea typeface="Calibri" panose="020F0502020204030204" pitchFamily="34" charset="0"/>
              </a:rPr>
            </a:br>
            <a:r>
              <a:rPr lang="en-GB" sz="3400" b="1" dirty="0">
                <a:solidFill>
                  <a:srgbClr val="000000"/>
                </a:solidFill>
                <a:effectLst/>
                <a:latin typeface="Arial" panose="020B0604020202020204" pitchFamily="34" charset="0"/>
                <a:ea typeface="Calibri" panose="020F0502020204030204" pitchFamily="34" charset="0"/>
              </a:rPr>
              <a:t>where next?</a:t>
            </a:r>
            <a:endParaRPr sz="3400" b="1" dirty="0"/>
          </a:p>
        </p:txBody>
      </p:sp>
      <p:sp>
        <p:nvSpPr>
          <p:cNvPr id="56" name="Google Shape;56;p13"/>
          <p:cNvSpPr txBox="1">
            <a:spLocks noGrp="1"/>
          </p:cNvSpPr>
          <p:nvPr>
            <p:ph type="subTitle" idx="4294967295"/>
          </p:nvPr>
        </p:nvSpPr>
        <p:spPr>
          <a:xfrm>
            <a:off x="4296968" y="4041657"/>
            <a:ext cx="3778520" cy="1056900"/>
          </a:xfrm>
          <a:prstGeom prst="rect">
            <a:avLst/>
          </a:prstGeom>
        </p:spPr>
        <p:txBody>
          <a:bodyPr spcFirstLastPara="1" wrap="square" lIns="91425" tIns="91425" rIns="91425" bIns="91425" anchor="t" anchorCtr="0">
            <a:noAutofit/>
          </a:bodyPr>
          <a:lstStyle/>
          <a:p>
            <a:r>
              <a:rPr lang="en" sz="4000" dirty="0">
                <a:solidFill>
                  <a:schemeClr val="bg1"/>
                </a:solidFill>
              </a:rPr>
              <a:t>Tony Bagnall</a:t>
            </a:r>
          </a:p>
          <a:p>
            <a:r>
              <a:rPr lang="en" sz="2000" dirty="0">
                <a:solidFill>
                  <a:schemeClr val="bg1"/>
                </a:solidFill>
              </a:rPr>
              <a:t>A.J.Bagnall@soton.ac.uk</a:t>
            </a:r>
            <a:endParaRPr sz="2000" dirty="0">
              <a:solidFill>
                <a:schemeClr val="bg1"/>
              </a:solidFill>
            </a:endParaRPr>
          </a:p>
        </p:txBody>
      </p:sp>
      <p:sp>
        <p:nvSpPr>
          <p:cNvPr id="59" name="Google Shape;59;p13"/>
          <p:cNvSpPr txBox="1">
            <a:spLocks noGrp="1"/>
          </p:cNvSpPr>
          <p:nvPr>
            <p:ph type="subTitle" idx="4294967295"/>
          </p:nvPr>
        </p:nvSpPr>
        <p:spPr>
          <a:xfrm>
            <a:off x="3119745" y="5175870"/>
            <a:ext cx="5418080" cy="1056900"/>
          </a:xfrm>
          <a:prstGeom prst="rect">
            <a:avLst/>
          </a:prstGeom>
        </p:spPr>
        <p:txBody>
          <a:bodyPr spcFirstLastPara="1" wrap="square" lIns="91425" tIns="91425" rIns="91425" bIns="91425" anchor="t" anchorCtr="0">
            <a:noAutofit/>
          </a:bodyPr>
          <a:lstStyle/>
          <a:p>
            <a:pPr algn="ctr"/>
            <a:r>
              <a:rPr lang="en-GB" sz="1600" dirty="0">
                <a:solidFill>
                  <a:schemeClr val="bg1"/>
                </a:solidFill>
              </a:rPr>
              <a:t>School of Electronics and Computer Science</a:t>
            </a:r>
            <a:endParaRPr lang="en" sz="1600" dirty="0">
              <a:solidFill>
                <a:schemeClr val="bg1"/>
              </a:solidFill>
            </a:endParaRPr>
          </a:p>
          <a:p>
            <a:pPr algn="ctr"/>
            <a:r>
              <a:rPr lang="en" sz="1600" dirty="0">
                <a:solidFill>
                  <a:schemeClr val="bg1"/>
                </a:solidFill>
              </a:rPr>
              <a:t>University of Southampton</a:t>
            </a:r>
            <a:endParaRPr lang="en-US" sz="1600" dirty="0">
              <a:solidFill>
                <a:schemeClr val="bg1"/>
              </a:solidFill>
            </a:endParaRPr>
          </a:p>
        </p:txBody>
      </p:sp>
      <p:pic>
        <p:nvPicPr>
          <p:cNvPr id="5" name="Picture 4">
            <a:extLst>
              <a:ext uri="{FF2B5EF4-FFF2-40B4-BE49-F238E27FC236}">
                <a16:creationId xmlns:a16="http://schemas.microsoft.com/office/drawing/2014/main" id="{EE4E4E60-9BF5-9984-FBA9-112BF1AD6501}"/>
              </a:ext>
            </a:extLst>
          </p:cNvPr>
          <p:cNvPicPr>
            <a:picLocks noChangeAspect="1"/>
          </p:cNvPicPr>
          <p:nvPr/>
        </p:nvPicPr>
        <p:blipFill>
          <a:blip r:embed="rId3"/>
          <a:stretch>
            <a:fillRect/>
          </a:stretch>
        </p:blipFill>
        <p:spPr>
          <a:xfrm>
            <a:off x="4787585" y="443026"/>
            <a:ext cx="2082399" cy="15672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BE3F23-B0FD-05EF-7B68-67E9675B93D1}"/>
              </a:ext>
            </a:extLst>
          </p:cNvPr>
          <p:cNvSpPr>
            <a:spLocks noGrp="1"/>
          </p:cNvSpPr>
          <p:nvPr>
            <p:ph type="body" idx="1"/>
          </p:nvPr>
        </p:nvSpPr>
        <p:spPr>
          <a:xfrm>
            <a:off x="744584" y="1535863"/>
            <a:ext cx="3251525" cy="4264092"/>
          </a:xfrm>
        </p:spPr>
        <p:txBody>
          <a:bodyPr/>
          <a:lstStyle/>
          <a:p>
            <a:pPr marL="114300" indent="0">
              <a:buNone/>
            </a:pPr>
            <a:r>
              <a:rPr lang="en-GB" sz="2000" dirty="0"/>
              <a:t>For bag-of-words models, adding padding will create histogram entries which just track the amount of padding on the series has.</a:t>
            </a:r>
          </a:p>
          <a:p>
            <a:pPr marL="114300" indent="0">
              <a:buNone/>
            </a:pPr>
            <a:endParaRPr lang="en-GB" sz="2000" dirty="0"/>
          </a:p>
          <a:p>
            <a:pPr marL="114300" indent="0">
              <a:buNone/>
            </a:pPr>
            <a:r>
              <a:rPr lang="en-GB" sz="2000" dirty="0"/>
              <a:t>For approaches which use nearest-neighbour, this is likely to just match series which have the closest length (and as such similar amount of padding) to each other.</a:t>
            </a:r>
          </a:p>
          <a:p>
            <a:endParaRPr lang="en-GB" sz="2000" dirty="0"/>
          </a:p>
        </p:txBody>
      </p:sp>
      <p:sp>
        <p:nvSpPr>
          <p:cNvPr id="3" name="Title 2">
            <a:extLst>
              <a:ext uri="{FF2B5EF4-FFF2-40B4-BE49-F238E27FC236}">
                <a16:creationId xmlns:a16="http://schemas.microsoft.com/office/drawing/2014/main" id="{72B058D5-0573-31D6-1390-C6AC529816F8}"/>
              </a:ext>
            </a:extLst>
          </p:cNvPr>
          <p:cNvSpPr>
            <a:spLocks noGrp="1"/>
          </p:cNvSpPr>
          <p:nvPr>
            <p:ph type="title"/>
          </p:nvPr>
        </p:nvSpPr>
        <p:spPr/>
        <p:txBody>
          <a:bodyPr/>
          <a:lstStyle/>
          <a:p>
            <a:r>
              <a:rPr lang="en-GB" dirty="0"/>
              <a:t>Issues with Padding - Examples</a:t>
            </a:r>
          </a:p>
        </p:txBody>
      </p:sp>
      <p:pic>
        <p:nvPicPr>
          <p:cNvPr id="5" name="Picture 4">
            <a:extLst>
              <a:ext uri="{FF2B5EF4-FFF2-40B4-BE49-F238E27FC236}">
                <a16:creationId xmlns:a16="http://schemas.microsoft.com/office/drawing/2014/main" id="{4B37B2DF-6053-C2F7-F5A7-AA168D70F49E}"/>
              </a:ext>
            </a:extLst>
          </p:cNvPr>
          <p:cNvPicPr>
            <a:picLocks noChangeAspect="1"/>
          </p:cNvPicPr>
          <p:nvPr/>
        </p:nvPicPr>
        <p:blipFill>
          <a:blip r:embed="rId2"/>
          <a:stretch>
            <a:fillRect/>
          </a:stretch>
        </p:blipFill>
        <p:spPr>
          <a:xfrm>
            <a:off x="4945019" y="1305358"/>
            <a:ext cx="6502397" cy="3887302"/>
          </a:xfrm>
          <a:prstGeom prst="rect">
            <a:avLst/>
          </a:prstGeom>
        </p:spPr>
      </p:pic>
      <p:sp>
        <p:nvSpPr>
          <p:cNvPr id="4" name="Rectangle 3">
            <a:extLst>
              <a:ext uri="{FF2B5EF4-FFF2-40B4-BE49-F238E27FC236}">
                <a16:creationId xmlns:a16="http://schemas.microsoft.com/office/drawing/2014/main" id="{FB18DE34-653B-1BE0-3676-EA8F59F9F6B4}"/>
              </a:ext>
            </a:extLst>
          </p:cNvPr>
          <p:cNvSpPr/>
          <p:nvPr/>
        </p:nvSpPr>
        <p:spPr>
          <a:xfrm>
            <a:off x="7781925" y="5199880"/>
            <a:ext cx="238125" cy="1200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40CCBD9-CC3C-6125-B78F-353B83A10DF1}"/>
              </a:ext>
            </a:extLst>
          </p:cNvPr>
          <p:cNvSpPr/>
          <p:nvPr/>
        </p:nvSpPr>
        <p:spPr>
          <a:xfrm>
            <a:off x="8086725" y="6295254"/>
            <a:ext cx="238125" cy="10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C754BAF-D38C-D9B1-29BF-78FFD620CDEA}"/>
              </a:ext>
            </a:extLst>
          </p:cNvPr>
          <p:cNvSpPr/>
          <p:nvPr/>
        </p:nvSpPr>
        <p:spPr>
          <a:xfrm>
            <a:off x="8629650" y="6354310"/>
            <a:ext cx="23812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C7FDC05B-9600-A265-AB2D-8CADBA2CA4EA}"/>
              </a:ext>
            </a:extLst>
          </p:cNvPr>
          <p:cNvCxnSpPr/>
          <p:nvPr/>
        </p:nvCxnSpPr>
        <p:spPr>
          <a:xfrm>
            <a:off x="7677150" y="5199880"/>
            <a:ext cx="0" cy="1285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77D8A3-A451-483B-F3F3-138267B4067E}"/>
              </a:ext>
            </a:extLst>
          </p:cNvPr>
          <p:cNvCxnSpPr>
            <a:cxnSpLocks/>
          </p:cNvCxnSpPr>
          <p:nvPr/>
        </p:nvCxnSpPr>
        <p:spPr>
          <a:xfrm flipH="1">
            <a:off x="7677150" y="6485755"/>
            <a:ext cx="1276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F4F02-4EBD-D7D3-2E9F-8CA851A9372D}"/>
              </a:ext>
            </a:extLst>
          </p:cNvPr>
          <p:cNvSpPr txBox="1"/>
          <p:nvPr/>
        </p:nvSpPr>
        <p:spPr>
          <a:xfrm>
            <a:off x="7293712" y="5098545"/>
            <a:ext cx="341760" cy="261610"/>
          </a:xfrm>
          <a:prstGeom prst="rect">
            <a:avLst/>
          </a:prstGeom>
          <a:noFill/>
        </p:spPr>
        <p:txBody>
          <a:bodyPr wrap="none" rtlCol="0">
            <a:spAutoFit/>
          </a:bodyPr>
          <a:lstStyle/>
          <a:p>
            <a:r>
              <a:rPr lang="en-GB" sz="1100" dirty="0"/>
              <a:t>20</a:t>
            </a:r>
          </a:p>
        </p:txBody>
      </p:sp>
      <p:sp>
        <p:nvSpPr>
          <p:cNvPr id="15" name="TextBox 14">
            <a:extLst>
              <a:ext uri="{FF2B5EF4-FFF2-40B4-BE49-F238E27FC236}">
                <a16:creationId xmlns:a16="http://schemas.microsoft.com/office/drawing/2014/main" id="{1B132EA6-34DF-B828-5454-592427CADDA7}"/>
              </a:ext>
            </a:extLst>
          </p:cNvPr>
          <p:cNvSpPr txBox="1"/>
          <p:nvPr/>
        </p:nvSpPr>
        <p:spPr>
          <a:xfrm>
            <a:off x="7359761" y="6141365"/>
            <a:ext cx="263214" cy="261610"/>
          </a:xfrm>
          <a:prstGeom prst="rect">
            <a:avLst/>
          </a:prstGeom>
          <a:noFill/>
        </p:spPr>
        <p:txBody>
          <a:bodyPr wrap="none" rtlCol="0">
            <a:spAutoFit/>
          </a:bodyPr>
          <a:lstStyle/>
          <a:p>
            <a:r>
              <a:rPr lang="en-GB" sz="1100" dirty="0"/>
              <a:t>2</a:t>
            </a:r>
          </a:p>
        </p:txBody>
      </p:sp>
      <p:sp>
        <p:nvSpPr>
          <p:cNvPr id="16" name="TextBox 15">
            <a:extLst>
              <a:ext uri="{FF2B5EF4-FFF2-40B4-BE49-F238E27FC236}">
                <a16:creationId xmlns:a16="http://schemas.microsoft.com/office/drawing/2014/main" id="{57434414-CAE2-732E-DBF4-E200A59DB052}"/>
              </a:ext>
            </a:extLst>
          </p:cNvPr>
          <p:cNvSpPr txBox="1"/>
          <p:nvPr/>
        </p:nvSpPr>
        <p:spPr>
          <a:xfrm>
            <a:off x="7359761" y="6332035"/>
            <a:ext cx="263214" cy="261610"/>
          </a:xfrm>
          <a:prstGeom prst="rect">
            <a:avLst/>
          </a:prstGeom>
          <a:noFill/>
        </p:spPr>
        <p:txBody>
          <a:bodyPr wrap="none" rtlCol="0">
            <a:spAutoFit/>
          </a:bodyPr>
          <a:lstStyle/>
          <a:p>
            <a:r>
              <a:rPr lang="en-GB" sz="1100" dirty="0"/>
              <a:t>0</a:t>
            </a:r>
          </a:p>
        </p:txBody>
      </p:sp>
      <p:sp>
        <p:nvSpPr>
          <p:cNvPr id="17" name="TextBox 16">
            <a:extLst>
              <a:ext uri="{FF2B5EF4-FFF2-40B4-BE49-F238E27FC236}">
                <a16:creationId xmlns:a16="http://schemas.microsoft.com/office/drawing/2014/main" id="{EB428BA0-5E8C-3050-330A-89F8BF84E859}"/>
              </a:ext>
            </a:extLst>
          </p:cNvPr>
          <p:cNvSpPr txBox="1"/>
          <p:nvPr/>
        </p:nvSpPr>
        <p:spPr>
          <a:xfrm rot="17484881">
            <a:off x="7676142" y="6505430"/>
            <a:ext cx="373820" cy="261610"/>
          </a:xfrm>
          <a:prstGeom prst="rect">
            <a:avLst/>
          </a:prstGeom>
          <a:noFill/>
        </p:spPr>
        <p:txBody>
          <a:bodyPr wrap="none" rtlCol="0">
            <a:spAutoFit/>
          </a:bodyPr>
          <a:lstStyle/>
          <a:p>
            <a:r>
              <a:rPr lang="en-GB" sz="1100" dirty="0"/>
              <a:t>AA</a:t>
            </a:r>
          </a:p>
        </p:txBody>
      </p:sp>
      <p:sp>
        <p:nvSpPr>
          <p:cNvPr id="18" name="TextBox 17">
            <a:extLst>
              <a:ext uri="{FF2B5EF4-FFF2-40B4-BE49-F238E27FC236}">
                <a16:creationId xmlns:a16="http://schemas.microsoft.com/office/drawing/2014/main" id="{331FC94E-D5D7-8898-8173-97097BE0A064}"/>
              </a:ext>
            </a:extLst>
          </p:cNvPr>
          <p:cNvSpPr txBox="1"/>
          <p:nvPr/>
        </p:nvSpPr>
        <p:spPr>
          <a:xfrm rot="17484881">
            <a:off x="8004107" y="6505430"/>
            <a:ext cx="373820" cy="261610"/>
          </a:xfrm>
          <a:prstGeom prst="rect">
            <a:avLst/>
          </a:prstGeom>
          <a:noFill/>
        </p:spPr>
        <p:txBody>
          <a:bodyPr wrap="none" rtlCol="0">
            <a:spAutoFit/>
          </a:bodyPr>
          <a:lstStyle/>
          <a:p>
            <a:r>
              <a:rPr lang="en-GB" sz="1100" dirty="0"/>
              <a:t>AB</a:t>
            </a:r>
          </a:p>
        </p:txBody>
      </p:sp>
      <p:sp>
        <p:nvSpPr>
          <p:cNvPr id="19" name="TextBox 18">
            <a:extLst>
              <a:ext uri="{FF2B5EF4-FFF2-40B4-BE49-F238E27FC236}">
                <a16:creationId xmlns:a16="http://schemas.microsoft.com/office/drawing/2014/main" id="{A9E0FDF8-4DC2-8DB3-CA7D-6D0D43606A66}"/>
              </a:ext>
            </a:extLst>
          </p:cNvPr>
          <p:cNvSpPr txBox="1"/>
          <p:nvPr/>
        </p:nvSpPr>
        <p:spPr>
          <a:xfrm rot="17484881">
            <a:off x="8270809" y="6505430"/>
            <a:ext cx="373820" cy="261610"/>
          </a:xfrm>
          <a:prstGeom prst="rect">
            <a:avLst/>
          </a:prstGeom>
          <a:noFill/>
        </p:spPr>
        <p:txBody>
          <a:bodyPr wrap="none" rtlCol="0">
            <a:spAutoFit/>
          </a:bodyPr>
          <a:lstStyle/>
          <a:p>
            <a:r>
              <a:rPr lang="en-GB" sz="1100" dirty="0"/>
              <a:t>BA</a:t>
            </a:r>
          </a:p>
        </p:txBody>
      </p:sp>
      <p:sp>
        <p:nvSpPr>
          <p:cNvPr id="20" name="TextBox 19">
            <a:extLst>
              <a:ext uri="{FF2B5EF4-FFF2-40B4-BE49-F238E27FC236}">
                <a16:creationId xmlns:a16="http://schemas.microsoft.com/office/drawing/2014/main" id="{45171E13-37F7-7F09-52DF-F07BE344B7B1}"/>
              </a:ext>
            </a:extLst>
          </p:cNvPr>
          <p:cNvSpPr txBox="1"/>
          <p:nvPr/>
        </p:nvSpPr>
        <p:spPr>
          <a:xfrm rot="17484881">
            <a:off x="8547515" y="6505430"/>
            <a:ext cx="373820" cy="261610"/>
          </a:xfrm>
          <a:prstGeom prst="rect">
            <a:avLst/>
          </a:prstGeom>
          <a:noFill/>
        </p:spPr>
        <p:txBody>
          <a:bodyPr wrap="none" rtlCol="0">
            <a:spAutoFit/>
          </a:bodyPr>
          <a:lstStyle/>
          <a:p>
            <a:r>
              <a:rPr lang="en-GB" sz="1100" dirty="0"/>
              <a:t>BB</a:t>
            </a:r>
          </a:p>
        </p:txBody>
      </p:sp>
      <p:sp>
        <p:nvSpPr>
          <p:cNvPr id="21" name="TextBox 20">
            <a:extLst>
              <a:ext uri="{FF2B5EF4-FFF2-40B4-BE49-F238E27FC236}">
                <a16:creationId xmlns:a16="http://schemas.microsoft.com/office/drawing/2014/main" id="{8EEEE878-86A7-1046-94CF-A04C6060D6A0}"/>
              </a:ext>
            </a:extLst>
          </p:cNvPr>
          <p:cNvSpPr txBox="1"/>
          <p:nvPr/>
        </p:nvSpPr>
        <p:spPr>
          <a:xfrm>
            <a:off x="5781678" y="5251240"/>
            <a:ext cx="1534508" cy="1323439"/>
          </a:xfrm>
          <a:prstGeom prst="rect">
            <a:avLst/>
          </a:prstGeom>
          <a:noFill/>
        </p:spPr>
        <p:txBody>
          <a:bodyPr wrap="square" rtlCol="0">
            <a:spAutoFit/>
          </a:bodyPr>
          <a:lstStyle/>
          <a:p>
            <a:r>
              <a:rPr lang="en-GB" sz="1600" dirty="0">
                <a:solidFill>
                  <a:srgbClr val="460046"/>
                </a:solidFill>
              </a:rPr>
              <a:t>Useless if AA is just the word derived from a window of padding</a:t>
            </a:r>
          </a:p>
        </p:txBody>
      </p:sp>
      <p:sp>
        <p:nvSpPr>
          <p:cNvPr id="22" name="TextBox 21">
            <a:extLst>
              <a:ext uri="{FF2B5EF4-FFF2-40B4-BE49-F238E27FC236}">
                <a16:creationId xmlns:a16="http://schemas.microsoft.com/office/drawing/2014/main" id="{06B63E0C-C288-2121-08EF-178434493300}"/>
              </a:ext>
            </a:extLst>
          </p:cNvPr>
          <p:cNvSpPr txBox="1"/>
          <p:nvPr/>
        </p:nvSpPr>
        <p:spPr>
          <a:xfrm>
            <a:off x="9147505" y="5232876"/>
            <a:ext cx="2006269" cy="1323439"/>
          </a:xfrm>
          <a:prstGeom prst="rect">
            <a:avLst/>
          </a:prstGeom>
          <a:noFill/>
        </p:spPr>
        <p:txBody>
          <a:bodyPr wrap="square" rtlCol="0">
            <a:spAutoFit/>
          </a:bodyPr>
          <a:lstStyle/>
          <a:p>
            <a:r>
              <a:rPr lang="en-GB" sz="1600" dirty="0">
                <a:solidFill>
                  <a:srgbClr val="460046"/>
                </a:solidFill>
              </a:rPr>
              <a:t>Possible to mitigate i.e. feature selection, but some algorithms do not anticipate this.</a:t>
            </a:r>
          </a:p>
        </p:txBody>
      </p:sp>
    </p:spTree>
    <p:extLst>
      <p:ext uri="{BB962C8B-B14F-4D97-AF65-F5344CB8AC3E}">
        <p14:creationId xmlns:p14="http://schemas.microsoft.com/office/powerpoint/2010/main" val="50201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E81FC-7C54-64B1-FAAE-64396827C771}"/>
              </a:ext>
            </a:extLst>
          </p:cNvPr>
          <p:cNvSpPr>
            <a:spLocks noGrp="1"/>
          </p:cNvSpPr>
          <p:nvPr>
            <p:ph type="body" idx="1"/>
          </p:nvPr>
        </p:nvSpPr>
        <p:spPr>
          <a:xfrm>
            <a:off x="415600" y="1536633"/>
            <a:ext cx="11360800" cy="1422762"/>
          </a:xfrm>
        </p:spPr>
        <p:txBody>
          <a:bodyPr/>
          <a:lstStyle/>
          <a:p>
            <a:pPr marL="114300" indent="0">
              <a:buNone/>
            </a:pPr>
            <a:r>
              <a:rPr lang="en-GB" sz="2000" dirty="0"/>
              <a:t>Some types of algorithms can naturally handle unequal length. Warping in elastic distances can be used to calculate distance between different length series.</a:t>
            </a:r>
          </a:p>
          <a:p>
            <a:pPr marL="114300" indent="0">
              <a:buNone/>
            </a:pPr>
            <a:endParaRPr lang="en-GB" sz="2000" dirty="0"/>
          </a:p>
          <a:p>
            <a:pPr marL="114300" indent="0">
              <a:buNone/>
            </a:pPr>
            <a:r>
              <a:rPr lang="en-GB" sz="2000" dirty="0" err="1"/>
              <a:t>Shapelet</a:t>
            </a:r>
            <a:r>
              <a:rPr lang="en-GB" sz="2000" dirty="0"/>
              <a:t> distance (</a:t>
            </a:r>
            <a:r>
              <a:rPr lang="en-GB" sz="2000" dirty="0" err="1"/>
              <a:t>sDist</a:t>
            </a:r>
            <a:r>
              <a:rPr lang="en-GB" sz="2000" dirty="0"/>
              <a:t>) can be found regardless of length. If the </a:t>
            </a:r>
            <a:r>
              <a:rPr lang="en-GB" sz="2000" dirty="0" err="1"/>
              <a:t>shapelet</a:t>
            </a:r>
            <a:r>
              <a:rPr lang="en-GB" sz="2000" dirty="0"/>
              <a:t> is bigger than the series, you can swap them (or try to avoid generating large </a:t>
            </a:r>
            <a:r>
              <a:rPr lang="en-GB" sz="2000" dirty="0" err="1"/>
              <a:t>shapelets</a:t>
            </a:r>
            <a:r>
              <a:rPr lang="en-GB" sz="2000" dirty="0"/>
              <a:t>).</a:t>
            </a:r>
          </a:p>
        </p:txBody>
      </p:sp>
      <p:sp>
        <p:nvSpPr>
          <p:cNvPr id="3" name="Title 2">
            <a:extLst>
              <a:ext uri="{FF2B5EF4-FFF2-40B4-BE49-F238E27FC236}">
                <a16:creationId xmlns:a16="http://schemas.microsoft.com/office/drawing/2014/main" id="{E8AF8A41-BD10-F52B-670E-F885DB9C8A94}"/>
              </a:ext>
            </a:extLst>
          </p:cNvPr>
          <p:cNvSpPr>
            <a:spLocks noGrp="1"/>
          </p:cNvSpPr>
          <p:nvPr>
            <p:ph type="title"/>
          </p:nvPr>
        </p:nvSpPr>
        <p:spPr/>
        <p:txBody>
          <a:bodyPr/>
          <a:lstStyle/>
          <a:p>
            <a:r>
              <a:rPr lang="en-GB" dirty="0"/>
              <a:t>Natural Unequal Length Algorithms</a:t>
            </a:r>
          </a:p>
        </p:txBody>
      </p:sp>
      <p:pic>
        <p:nvPicPr>
          <p:cNvPr id="5" name="Graphic 18">
            <a:extLst>
              <a:ext uri="{FF2B5EF4-FFF2-40B4-BE49-F238E27FC236}">
                <a16:creationId xmlns:a16="http://schemas.microsoft.com/office/drawing/2014/main" id="{98C46EC8-338C-D20B-BE3E-232C29A43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4412"/>
          <a:stretch>
            <a:fillRect/>
          </a:stretch>
        </p:blipFill>
        <p:spPr>
          <a:xfrm>
            <a:off x="669651" y="4064772"/>
            <a:ext cx="4529884" cy="2374127"/>
          </a:xfrm>
          <a:prstGeom prst="rect">
            <a:avLst/>
          </a:prstGeom>
        </p:spPr>
      </p:pic>
      <p:sp>
        <p:nvSpPr>
          <p:cNvPr id="7" name="TextBox 6">
            <a:extLst>
              <a:ext uri="{FF2B5EF4-FFF2-40B4-BE49-F238E27FC236}">
                <a16:creationId xmlns:a16="http://schemas.microsoft.com/office/drawing/2014/main" id="{A4008786-A8FF-FC0F-BA55-E6FC5DF46CDC}"/>
              </a:ext>
            </a:extLst>
          </p:cNvPr>
          <p:cNvSpPr txBox="1"/>
          <p:nvPr/>
        </p:nvSpPr>
        <p:spPr>
          <a:xfrm>
            <a:off x="375284" y="3429000"/>
            <a:ext cx="3765479" cy="707886"/>
          </a:xfrm>
          <a:prstGeom prst="rect">
            <a:avLst/>
          </a:prstGeom>
          <a:noFill/>
          <a:ln>
            <a:noFill/>
          </a:ln>
        </p:spPr>
        <p:txBody>
          <a:bodyPr wrap="square" rtlCol="0">
            <a:spAutoFit/>
          </a:bodyPr>
          <a:lstStyle/>
          <a:p>
            <a:pPr algn="ctr"/>
            <a:r>
              <a:rPr lang="en-GB" sz="2000" dirty="0">
                <a:latin typeface="Aptos" panose="020B0004020202020204" pitchFamily="34" charset="0"/>
              </a:rPr>
              <a:t>Elastic distances</a:t>
            </a:r>
          </a:p>
          <a:p>
            <a:pPr algn="ctr"/>
            <a:endParaRPr lang="en-GB" sz="2000" dirty="0">
              <a:latin typeface="Aptos" panose="020B0004020202020204" pitchFamily="34" charset="0"/>
            </a:endParaRPr>
          </a:p>
        </p:txBody>
      </p:sp>
      <p:graphicFrame>
        <p:nvGraphicFramePr>
          <p:cNvPr id="6" name="Tabelle 6">
            <a:extLst>
              <a:ext uri="{FF2B5EF4-FFF2-40B4-BE49-F238E27FC236}">
                <a16:creationId xmlns:a16="http://schemas.microsoft.com/office/drawing/2014/main" id="{D7A05CE6-9B20-C4C2-6118-0A8B33D58E7B}"/>
              </a:ext>
            </a:extLst>
          </p:cNvPr>
          <p:cNvGraphicFramePr>
            <a:graphicFrameLocks/>
          </p:cNvGraphicFramePr>
          <p:nvPr/>
        </p:nvGraphicFramePr>
        <p:xfrm>
          <a:off x="6096000" y="3973795"/>
          <a:ext cx="4887207" cy="369332"/>
        </p:xfrm>
        <a:graphic>
          <a:graphicData uri="http://schemas.openxmlformats.org/drawingml/2006/table">
            <a:tbl>
              <a:tblPr firstRow="1" bandRow="1">
                <a:tableStyleId>{69C7853C-536D-4A76-A0AE-DD22124D55A5}</a:tableStyleId>
              </a:tblPr>
              <a:tblGrid>
                <a:gridCol w="375939">
                  <a:extLst>
                    <a:ext uri="{9D8B030D-6E8A-4147-A177-3AD203B41FA5}">
                      <a16:colId xmlns:a16="http://schemas.microsoft.com/office/drawing/2014/main" val="3215293012"/>
                    </a:ext>
                  </a:extLst>
                </a:gridCol>
                <a:gridCol w="375939">
                  <a:extLst>
                    <a:ext uri="{9D8B030D-6E8A-4147-A177-3AD203B41FA5}">
                      <a16:colId xmlns:a16="http://schemas.microsoft.com/office/drawing/2014/main" val="3724031309"/>
                    </a:ext>
                  </a:extLst>
                </a:gridCol>
                <a:gridCol w="375939">
                  <a:extLst>
                    <a:ext uri="{9D8B030D-6E8A-4147-A177-3AD203B41FA5}">
                      <a16:colId xmlns:a16="http://schemas.microsoft.com/office/drawing/2014/main" val="941556019"/>
                    </a:ext>
                  </a:extLst>
                </a:gridCol>
                <a:gridCol w="375939">
                  <a:extLst>
                    <a:ext uri="{9D8B030D-6E8A-4147-A177-3AD203B41FA5}">
                      <a16:colId xmlns:a16="http://schemas.microsoft.com/office/drawing/2014/main" val="1693244206"/>
                    </a:ext>
                  </a:extLst>
                </a:gridCol>
                <a:gridCol w="375939">
                  <a:extLst>
                    <a:ext uri="{9D8B030D-6E8A-4147-A177-3AD203B41FA5}">
                      <a16:colId xmlns:a16="http://schemas.microsoft.com/office/drawing/2014/main" val="4011624503"/>
                    </a:ext>
                  </a:extLst>
                </a:gridCol>
                <a:gridCol w="375939">
                  <a:extLst>
                    <a:ext uri="{9D8B030D-6E8A-4147-A177-3AD203B41FA5}">
                      <a16:colId xmlns:a16="http://schemas.microsoft.com/office/drawing/2014/main" val="1875970449"/>
                    </a:ext>
                  </a:extLst>
                </a:gridCol>
                <a:gridCol w="375939">
                  <a:extLst>
                    <a:ext uri="{9D8B030D-6E8A-4147-A177-3AD203B41FA5}">
                      <a16:colId xmlns:a16="http://schemas.microsoft.com/office/drawing/2014/main" val="801690946"/>
                    </a:ext>
                  </a:extLst>
                </a:gridCol>
                <a:gridCol w="375939">
                  <a:extLst>
                    <a:ext uri="{9D8B030D-6E8A-4147-A177-3AD203B41FA5}">
                      <a16:colId xmlns:a16="http://schemas.microsoft.com/office/drawing/2014/main" val="16551721"/>
                    </a:ext>
                  </a:extLst>
                </a:gridCol>
                <a:gridCol w="375939">
                  <a:extLst>
                    <a:ext uri="{9D8B030D-6E8A-4147-A177-3AD203B41FA5}">
                      <a16:colId xmlns:a16="http://schemas.microsoft.com/office/drawing/2014/main" val="4152528937"/>
                    </a:ext>
                  </a:extLst>
                </a:gridCol>
                <a:gridCol w="375939">
                  <a:extLst>
                    <a:ext uri="{9D8B030D-6E8A-4147-A177-3AD203B41FA5}">
                      <a16:colId xmlns:a16="http://schemas.microsoft.com/office/drawing/2014/main" val="1568352859"/>
                    </a:ext>
                  </a:extLst>
                </a:gridCol>
                <a:gridCol w="375939">
                  <a:extLst>
                    <a:ext uri="{9D8B030D-6E8A-4147-A177-3AD203B41FA5}">
                      <a16:colId xmlns:a16="http://schemas.microsoft.com/office/drawing/2014/main" val="875173266"/>
                    </a:ext>
                  </a:extLst>
                </a:gridCol>
                <a:gridCol w="375939">
                  <a:extLst>
                    <a:ext uri="{9D8B030D-6E8A-4147-A177-3AD203B41FA5}">
                      <a16:colId xmlns:a16="http://schemas.microsoft.com/office/drawing/2014/main" val="1396833894"/>
                    </a:ext>
                  </a:extLst>
                </a:gridCol>
                <a:gridCol w="375939">
                  <a:extLst>
                    <a:ext uri="{9D8B030D-6E8A-4147-A177-3AD203B41FA5}">
                      <a16:colId xmlns:a16="http://schemas.microsoft.com/office/drawing/2014/main" val="1045273040"/>
                    </a:ext>
                  </a:extLst>
                </a:gridCol>
              </a:tblGrid>
              <a:tr h="369332">
                <a:tc>
                  <a:txBody>
                    <a:bodyPr/>
                    <a:lstStyle/>
                    <a:p>
                      <a:pPr algn="ctr"/>
                      <a:r>
                        <a:rPr lang="en-GB" sz="12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237772082"/>
                  </a:ext>
                </a:extLst>
              </a:tr>
            </a:tbl>
          </a:graphicData>
        </a:graphic>
      </p:graphicFrame>
      <p:graphicFrame>
        <p:nvGraphicFramePr>
          <p:cNvPr id="8" name="Tabelle 6">
            <a:extLst>
              <a:ext uri="{FF2B5EF4-FFF2-40B4-BE49-F238E27FC236}">
                <a16:creationId xmlns:a16="http://schemas.microsoft.com/office/drawing/2014/main" id="{382D0A4C-C8C8-FABD-DCE4-CCDD58D06442}"/>
              </a:ext>
            </a:extLst>
          </p:cNvPr>
          <p:cNvGraphicFramePr>
            <a:graphicFrameLocks/>
          </p:cNvGraphicFramePr>
          <p:nvPr/>
        </p:nvGraphicFramePr>
        <p:xfrm>
          <a:off x="6101368" y="4982852"/>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9" name="Tabelle 6">
            <a:extLst>
              <a:ext uri="{FF2B5EF4-FFF2-40B4-BE49-F238E27FC236}">
                <a16:creationId xmlns:a16="http://schemas.microsoft.com/office/drawing/2014/main" id="{ED73FD64-3101-FEDF-43DE-57FD17479A52}"/>
              </a:ext>
            </a:extLst>
          </p:cNvPr>
          <p:cNvGraphicFramePr>
            <a:graphicFrameLocks/>
          </p:cNvGraphicFramePr>
          <p:nvPr/>
        </p:nvGraphicFramePr>
        <p:xfrm>
          <a:off x="6484940" y="5336866"/>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0" name="Tabelle 27">
            <a:extLst>
              <a:ext uri="{FF2B5EF4-FFF2-40B4-BE49-F238E27FC236}">
                <a16:creationId xmlns:a16="http://schemas.microsoft.com/office/drawing/2014/main" id="{952D0E72-A89E-E4C7-892C-870F70A68B6B}"/>
              </a:ext>
            </a:extLst>
          </p:cNvPr>
          <p:cNvGraphicFramePr>
            <a:graphicFrameLocks/>
          </p:cNvGraphicFramePr>
          <p:nvPr/>
        </p:nvGraphicFramePr>
        <p:xfrm>
          <a:off x="6101368" y="4549150"/>
          <a:ext cx="1081383" cy="274320"/>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3724031309"/>
                    </a:ext>
                  </a:extLst>
                </a:gridCol>
                <a:gridCol w="360461">
                  <a:extLst>
                    <a:ext uri="{9D8B030D-6E8A-4147-A177-3AD203B41FA5}">
                      <a16:colId xmlns:a16="http://schemas.microsoft.com/office/drawing/2014/main" val="941556019"/>
                    </a:ext>
                  </a:extLst>
                </a:gridCol>
              </a:tblGrid>
              <a:tr h="0">
                <a:tc>
                  <a:txBody>
                    <a:bodyPr/>
                    <a:lstStyle/>
                    <a:p>
                      <a:pPr algn="ctr"/>
                      <a:r>
                        <a:rPr lang="en-GB" sz="12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4237772082"/>
                  </a:ext>
                </a:extLst>
              </a:tr>
            </a:tbl>
          </a:graphicData>
        </a:graphic>
      </p:graphicFrame>
      <p:cxnSp>
        <p:nvCxnSpPr>
          <p:cNvPr id="11" name="Gerade Verbindung mit Pfeil 29">
            <a:extLst>
              <a:ext uri="{FF2B5EF4-FFF2-40B4-BE49-F238E27FC236}">
                <a16:creationId xmlns:a16="http://schemas.microsoft.com/office/drawing/2014/main" id="{67693C60-192B-C980-CA7E-D94A5C9F375C}"/>
              </a:ext>
            </a:extLst>
          </p:cNvPr>
          <p:cNvCxnSpPr>
            <a:cxnSpLocks/>
          </p:cNvCxnSpPr>
          <p:nvPr/>
        </p:nvCxnSpPr>
        <p:spPr>
          <a:xfrm>
            <a:off x="6824974" y="4478288"/>
            <a:ext cx="2939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elle 6">
            <a:extLst>
              <a:ext uri="{FF2B5EF4-FFF2-40B4-BE49-F238E27FC236}">
                <a16:creationId xmlns:a16="http://schemas.microsoft.com/office/drawing/2014/main" id="{910594DF-971E-FCB8-8C52-0F079270F6D9}"/>
              </a:ext>
            </a:extLst>
          </p:cNvPr>
          <p:cNvGraphicFramePr>
            <a:graphicFrameLocks/>
          </p:cNvGraphicFramePr>
          <p:nvPr/>
        </p:nvGraphicFramePr>
        <p:xfrm>
          <a:off x="6847469" y="5689009"/>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3" name="Tabelle 6">
            <a:extLst>
              <a:ext uri="{FF2B5EF4-FFF2-40B4-BE49-F238E27FC236}">
                <a16:creationId xmlns:a16="http://schemas.microsoft.com/office/drawing/2014/main" id="{9B023D00-9964-4A48-6EF8-64FF7CDB0E6F}"/>
              </a:ext>
            </a:extLst>
          </p:cNvPr>
          <p:cNvGraphicFramePr>
            <a:graphicFrameLocks/>
          </p:cNvGraphicFramePr>
          <p:nvPr/>
        </p:nvGraphicFramePr>
        <p:xfrm>
          <a:off x="7219327" y="6018275"/>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4" name="Tabelle 6">
            <a:extLst>
              <a:ext uri="{FF2B5EF4-FFF2-40B4-BE49-F238E27FC236}">
                <a16:creationId xmlns:a16="http://schemas.microsoft.com/office/drawing/2014/main" id="{36AAA0AC-6436-081C-9A84-FAE54A5D1D78}"/>
              </a:ext>
            </a:extLst>
          </p:cNvPr>
          <p:cNvGraphicFramePr>
            <a:graphicFrameLocks/>
          </p:cNvGraphicFramePr>
          <p:nvPr/>
        </p:nvGraphicFramePr>
        <p:xfrm>
          <a:off x="7590707" y="6363923"/>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cxnSp>
        <p:nvCxnSpPr>
          <p:cNvPr id="15" name="Gerade Verbindung mit Pfeil 29">
            <a:extLst>
              <a:ext uri="{FF2B5EF4-FFF2-40B4-BE49-F238E27FC236}">
                <a16:creationId xmlns:a16="http://schemas.microsoft.com/office/drawing/2014/main" id="{7E11D836-20EE-013E-11EB-2EBD9F2F9D51}"/>
              </a:ext>
            </a:extLst>
          </p:cNvPr>
          <p:cNvCxnSpPr>
            <a:cxnSpLocks/>
          </p:cNvCxnSpPr>
          <p:nvPr/>
        </p:nvCxnSpPr>
        <p:spPr>
          <a:xfrm>
            <a:off x="7228426" y="5118225"/>
            <a:ext cx="1311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elle 6">
            <a:extLst>
              <a:ext uri="{FF2B5EF4-FFF2-40B4-BE49-F238E27FC236}">
                <a16:creationId xmlns:a16="http://schemas.microsoft.com/office/drawing/2014/main" id="{79E49545-A07E-B9C1-D61A-61FA27C72651}"/>
              </a:ext>
            </a:extLst>
          </p:cNvPr>
          <p:cNvGraphicFramePr>
            <a:graphicFrameLocks/>
          </p:cNvGraphicFramePr>
          <p:nvPr/>
        </p:nvGraphicFramePr>
        <p:xfrm>
          <a:off x="8585278" y="5025757"/>
          <a:ext cx="2220429" cy="270746"/>
        </p:xfrm>
        <a:graphic>
          <a:graphicData uri="http://schemas.openxmlformats.org/drawingml/2006/table">
            <a:tbl>
              <a:tblPr firstRow="1" bandRow="1">
                <a:tableStyleId>{69C7853C-536D-4A76-A0AE-DD22124D55A5}</a:tableStyleId>
              </a:tblPr>
              <a:tblGrid>
                <a:gridCol w="740143">
                  <a:extLst>
                    <a:ext uri="{9D8B030D-6E8A-4147-A177-3AD203B41FA5}">
                      <a16:colId xmlns:a16="http://schemas.microsoft.com/office/drawing/2014/main" val="3215293012"/>
                    </a:ext>
                  </a:extLst>
                </a:gridCol>
                <a:gridCol w="740143">
                  <a:extLst>
                    <a:ext uri="{9D8B030D-6E8A-4147-A177-3AD203B41FA5}">
                      <a16:colId xmlns:a16="http://schemas.microsoft.com/office/drawing/2014/main" val="941556019"/>
                    </a:ext>
                  </a:extLst>
                </a:gridCol>
                <a:gridCol w="740143">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-1.07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-0.267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7" name="Tabelle 27">
            <a:extLst>
              <a:ext uri="{FF2B5EF4-FFF2-40B4-BE49-F238E27FC236}">
                <a16:creationId xmlns:a16="http://schemas.microsoft.com/office/drawing/2014/main" id="{97499729-1457-7719-4F7E-1860E34C3509}"/>
              </a:ext>
            </a:extLst>
          </p:cNvPr>
          <p:cNvGraphicFramePr>
            <a:graphicFrameLocks/>
          </p:cNvGraphicFramePr>
          <p:nvPr/>
        </p:nvGraphicFramePr>
        <p:xfrm>
          <a:off x="8585278" y="5551849"/>
          <a:ext cx="2220429" cy="274320"/>
        </p:xfrm>
        <a:graphic>
          <a:graphicData uri="http://schemas.openxmlformats.org/drawingml/2006/table">
            <a:tbl>
              <a:tblPr firstRow="1" bandRow="1">
                <a:tableStyleId>{69C7853C-536D-4A76-A0AE-DD22124D55A5}</a:tableStyleId>
              </a:tblPr>
              <a:tblGrid>
                <a:gridCol w="740143">
                  <a:extLst>
                    <a:ext uri="{9D8B030D-6E8A-4147-A177-3AD203B41FA5}">
                      <a16:colId xmlns:a16="http://schemas.microsoft.com/office/drawing/2014/main" val="3215293012"/>
                    </a:ext>
                  </a:extLst>
                </a:gridCol>
                <a:gridCol w="740143">
                  <a:extLst>
                    <a:ext uri="{9D8B030D-6E8A-4147-A177-3AD203B41FA5}">
                      <a16:colId xmlns:a16="http://schemas.microsoft.com/office/drawing/2014/main" val="3724031309"/>
                    </a:ext>
                  </a:extLst>
                </a:gridCol>
                <a:gridCol w="740143">
                  <a:extLst>
                    <a:ext uri="{9D8B030D-6E8A-4147-A177-3AD203B41FA5}">
                      <a16:colId xmlns:a16="http://schemas.microsoft.com/office/drawing/2014/main" val="941556019"/>
                    </a:ext>
                  </a:extLst>
                </a:gridCol>
              </a:tblGrid>
              <a:tr h="0">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4237772082"/>
                  </a:ext>
                </a:extLst>
              </a:tr>
            </a:tbl>
          </a:graphicData>
        </a:graphic>
      </p:graphicFrame>
      <p:cxnSp>
        <p:nvCxnSpPr>
          <p:cNvPr id="18" name="Straight Connector 17">
            <a:extLst>
              <a:ext uri="{FF2B5EF4-FFF2-40B4-BE49-F238E27FC236}">
                <a16:creationId xmlns:a16="http://schemas.microsoft.com/office/drawing/2014/main" id="{64F8E22D-EC43-626C-DD72-044FC6ECC095}"/>
              </a:ext>
            </a:extLst>
          </p:cNvPr>
          <p:cNvCxnSpPr/>
          <p:nvPr/>
        </p:nvCxnSpPr>
        <p:spPr>
          <a:xfrm>
            <a:off x="8946389" y="5312138"/>
            <a:ext cx="0" cy="239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5B5B36-7BFB-C140-7A08-74D1F0CD619F}"/>
              </a:ext>
            </a:extLst>
          </p:cNvPr>
          <p:cNvCxnSpPr/>
          <p:nvPr/>
        </p:nvCxnSpPr>
        <p:spPr>
          <a:xfrm>
            <a:off x="9670289" y="5289027"/>
            <a:ext cx="0" cy="239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FA7C40-4A4C-817C-4C37-7992B486D062}"/>
              </a:ext>
            </a:extLst>
          </p:cNvPr>
          <p:cNvCxnSpPr/>
          <p:nvPr/>
        </p:nvCxnSpPr>
        <p:spPr>
          <a:xfrm>
            <a:off x="10408044" y="5336866"/>
            <a:ext cx="0" cy="23971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feld 30">
            <a:extLst>
              <a:ext uri="{FF2B5EF4-FFF2-40B4-BE49-F238E27FC236}">
                <a16:creationId xmlns:a16="http://schemas.microsoft.com/office/drawing/2014/main" id="{3E53931B-BCF8-A141-432D-C7E6773F1749}"/>
              </a:ext>
            </a:extLst>
          </p:cNvPr>
          <p:cNvSpPr txBox="1"/>
          <p:nvPr/>
        </p:nvSpPr>
        <p:spPr>
          <a:xfrm>
            <a:off x="8443989" y="5918827"/>
            <a:ext cx="2521715" cy="523220"/>
          </a:xfrm>
          <a:prstGeom prst="rect">
            <a:avLst/>
          </a:prstGeom>
          <a:noFill/>
          <a:ln>
            <a:noFill/>
          </a:ln>
        </p:spPr>
        <p:txBody>
          <a:bodyPr wrap="square" rtlCol="0">
            <a:spAutoFit/>
          </a:bodyPr>
          <a:lstStyle/>
          <a:p>
            <a:pPr algn="ctr"/>
            <a:r>
              <a:rPr lang="en-GB" dirty="0">
                <a:latin typeface="Aptos" panose="020B0004020202020204" pitchFamily="34" charset="0"/>
              </a:rPr>
              <a:t>=</a:t>
            </a:r>
            <a:br>
              <a:rPr lang="en-GB" dirty="0">
                <a:latin typeface="Aptos" panose="020B0004020202020204" pitchFamily="34" charset="0"/>
              </a:rPr>
            </a:br>
            <a:r>
              <a:rPr lang="en-GB" dirty="0">
                <a:latin typeface="Aptos" panose="020B0004020202020204" pitchFamily="34" charset="0"/>
              </a:rPr>
              <a:t>0.435</a:t>
            </a:r>
          </a:p>
        </p:txBody>
      </p:sp>
      <p:sp>
        <p:nvSpPr>
          <p:cNvPr id="22" name="TextBox 21">
            <a:extLst>
              <a:ext uri="{FF2B5EF4-FFF2-40B4-BE49-F238E27FC236}">
                <a16:creationId xmlns:a16="http://schemas.microsoft.com/office/drawing/2014/main" id="{9BE5149A-C324-71CB-500D-F24BEA9240D6}"/>
              </a:ext>
            </a:extLst>
          </p:cNvPr>
          <p:cNvSpPr txBox="1"/>
          <p:nvPr/>
        </p:nvSpPr>
        <p:spPr>
          <a:xfrm>
            <a:off x="6642059" y="3407357"/>
            <a:ext cx="3765479" cy="707886"/>
          </a:xfrm>
          <a:prstGeom prst="rect">
            <a:avLst/>
          </a:prstGeom>
          <a:noFill/>
          <a:ln>
            <a:noFill/>
          </a:ln>
        </p:spPr>
        <p:txBody>
          <a:bodyPr wrap="square" rtlCol="0">
            <a:spAutoFit/>
          </a:bodyPr>
          <a:lstStyle/>
          <a:p>
            <a:pPr algn="ctr"/>
            <a:r>
              <a:rPr lang="en-GB" sz="2000" dirty="0" err="1">
                <a:latin typeface="Aptos" panose="020B0004020202020204" pitchFamily="34" charset="0"/>
              </a:rPr>
              <a:t>Shapelets</a:t>
            </a:r>
            <a:endParaRPr lang="en-GB" sz="2000" dirty="0">
              <a:latin typeface="Aptos" panose="020B0004020202020204" pitchFamily="34" charset="0"/>
            </a:endParaRPr>
          </a:p>
          <a:p>
            <a:pPr algn="ctr"/>
            <a:endParaRPr lang="en-GB" sz="2000" dirty="0">
              <a:latin typeface="Aptos" panose="020B0004020202020204" pitchFamily="34" charset="0"/>
            </a:endParaRPr>
          </a:p>
        </p:txBody>
      </p:sp>
    </p:spTree>
    <p:extLst>
      <p:ext uri="{BB962C8B-B14F-4D97-AF65-F5344CB8AC3E}">
        <p14:creationId xmlns:p14="http://schemas.microsoft.com/office/powerpoint/2010/main" val="74272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C65B5-FB55-4898-48F0-F2F33CDA8603}"/>
              </a:ext>
            </a:extLst>
          </p:cNvPr>
          <p:cNvSpPr>
            <a:spLocks noGrp="1"/>
          </p:cNvSpPr>
          <p:nvPr>
            <p:ph type="title"/>
          </p:nvPr>
        </p:nvSpPr>
        <p:spPr/>
        <p:txBody>
          <a:bodyPr/>
          <a:lstStyle/>
          <a:p>
            <a:r>
              <a:rPr lang="en-GB" dirty="0"/>
              <a:t>Also Resilient: Unsupervised Transforms</a:t>
            </a:r>
          </a:p>
        </p:txBody>
      </p:sp>
      <p:graphicFrame>
        <p:nvGraphicFramePr>
          <p:cNvPr id="19" name="Table 15">
            <a:extLst>
              <a:ext uri="{FF2B5EF4-FFF2-40B4-BE49-F238E27FC236}">
                <a16:creationId xmlns:a16="http://schemas.microsoft.com/office/drawing/2014/main" id="{F5416E55-EA3D-E094-6722-669156F6AE0C}"/>
              </a:ext>
            </a:extLst>
          </p:cNvPr>
          <p:cNvGraphicFramePr>
            <a:graphicFrameLocks noGrp="1"/>
          </p:cNvGraphicFramePr>
          <p:nvPr/>
        </p:nvGraphicFramePr>
        <p:xfrm>
          <a:off x="1638300" y="5231569"/>
          <a:ext cx="5202156" cy="1371600"/>
        </p:xfrm>
        <a:graphic>
          <a:graphicData uri="http://schemas.openxmlformats.org/drawingml/2006/table">
            <a:tbl>
              <a:tblPr firstRow="1" bandRow="1">
                <a:tableStyleId>{B177591C-F9FF-464B-B73F-88B759E88790}</a:tableStyleId>
              </a:tblPr>
              <a:tblGrid>
                <a:gridCol w="867026">
                  <a:extLst>
                    <a:ext uri="{9D8B030D-6E8A-4147-A177-3AD203B41FA5}">
                      <a16:colId xmlns:a16="http://schemas.microsoft.com/office/drawing/2014/main" val="3525412539"/>
                    </a:ext>
                  </a:extLst>
                </a:gridCol>
                <a:gridCol w="867026">
                  <a:extLst>
                    <a:ext uri="{9D8B030D-6E8A-4147-A177-3AD203B41FA5}">
                      <a16:colId xmlns:a16="http://schemas.microsoft.com/office/drawing/2014/main" val="1779204969"/>
                    </a:ext>
                  </a:extLst>
                </a:gridCol>
                <a:gridCol w="867026">
                  <a:extLst>
                    <a:ext uri="{9D8B030D-6E8A-4147-A177-3AD203B41FA5}">
                      <a16:colId xmlns:a16="http://schemas.microsoft.com/office/drawing/2014/main" val="3388869136"/>
                    </a:ext>
                  </a:extLst>
                </a:gridCol>
                <a:gridCol w="867026">
                  <a:extLst>
                    <a:ext uri="{9D8B030D-6E8A-4147-A177-3AD203B41FA5}">
                      <a16:colId xmlns:a16="http://schemas.microsoft.com/office/drawing/2014/main" val="670653653"/>
                    </a:ext>
                  </a:extLst>
                </a:gridCol>
                <a:gridCol w="867026">
                  <a:extLst>
                    <a:ext uri="{9D8B030D-6E8A-4147-A177-3AD203B41FA5}">
                      <a16:colId xmlns:a16="http://schemas.microsoft.com/office/drawing/2014/main" val="1515056694"/>
                    </a:ext>
                  </a:extLst>
                </a:gridCol>
                <a:gridCol w="867026">
                  <a:extLst>
                    <a:ext uri="{9D8B030D-6E8A-4147-A177-3AD203B41FA5}">
                      <a16:colId xmlns:a16="http://schemas.microsoft.com/office/drawing/2014/main" val="2215800978"/>
                    </a:ext>
                  </a:extLst>
                </a:gridCol>
              </a:tblGrid>
              <a:tr h="222900">
                <a:tc>
                  <a:txBody>
                    <a:bodyPr/>
                    <a:lstStyle/>
                    <a:p>
                      <a:pPr algn="ctr"/>
                      <a:r>
                        <a:rPr lang="en-GB" sz="1200" b="1" dirty="0">
                          <a:solidFill>
                            <a:srgbClr val="FF873C"/>
                          </a:solidFill>
                        </a:rPr>
                        <a:t>Max</a:t>
                      </a:r>
                    </a:p>
                  </a:txBody>
                  <a:tcPr/>
                </a:tc>
                <a:tc>
                  <a:txBody>
                    <a:bodyPr/>
                    <a:lstStyle/>
                    <a:p>
                      <a:pPr algn="ctr"/>
                      <a:r>
                        <a:rPr lang="en-GB" sz="1200" b="1" dirty="0">
                          <a:solidFill>
                            <a:srgbClr val="FF873C"/>
                          </a:solidFill>
                        </a:rPr>
                        <a:t>Min</a:t>
                      </a:r>
                    </a:p>
                  </a:txBody>
                  <a:tcPr/>
                </a:tc>
                <a:tc>
                  <a:txBody>
                    <a:bodyPr/>
                    <a:lstStyle/>
                    <a:p>
                      <a:pPr algn="ctr"/>
                      <a:r>
                        <a:rPr lang="en-GB" sz="1200" b="1" dirty="0">
                          <a:solidFill>
                            <a:srgbClr val="FF873C"/>
                          </a:solidFill>
                        </a:rPr>
                        <a:t>…</a:t>
                      </a:r>
                    </a:p>
                  </a:txBody>
                  <a:tcPr/>
                </a:tc>
                <a:tc>
                  <a:txBody>
                    <a:bodyPr/>
                    <a:lstStyle/>
                    <a:p>
                      <a:pPr algn="ctr"/>
                      <a:r>
                        <a:rPr lang="en-GB" sz="1200" b="1" dirty="0">
                          <a:solidFill>
                            <a:srgbClr val="FF873C"/>
                          </a:solidFill>
                        </a:rPr>
                        <a:t>Mean</a:t>
                      </a:r>
                    </a:p>
                  </a:txBody>
                  <a:tcPr/>
                </a:tc>
                <a:tc>
                  <a:txBody>
                    <a:bodyPr/>
                    <a:lstStyle/>
                    <a:p>
                      <a:pPr algn="ctr"/>
                      <a:r>
                        <a:rPr lang="en-GB" sz="1200" b="1" dirty="0">
                          <a:solidFill>
                            <a:srgbClr val="FF873C"/>
                          </a:solidFill>
                        </a:rPr>
                        <a:t>25% Q</a:t>
                      </a:r>
                    </a:p>
                  </a:txBody>
                  <a:tcPr>
                    <a:noFill/>
                  </a:tcPr>
                </a:tc>
                <a:tc>
                  <a:txBody>
                    <a:bodyPr/>
                    <a:lstStyle/>
                    <a:p>
                      <a:pPr algn="ctr"/>
                      <a:r>
                        <a:rPr lang="en-GB" sz="1200" b="1" i="1" dirty="0">
                          <a:solidFill>
                            <a:srgbClr val="FF873C"/>
                          </a:solidFill>
                        </a:rPr>
                        <a:t>Class</a:t>
                      </a:r>
                    </a:p>
                  </a:txBody>
                  <a:tcPr/>
                </a:tc>
                <a:extLst>
                  <a:ext uri="{0D108BD9-81ED-4DB2-BD59-A6C34878D82A}">
                    <a16:rowId xmlns:a16="http://schemas.microsoft.com/office/drawing/2014/main" val="3167819577"/>
                  </a:ext>
                </a:extLst>
              </a:tr>
              <a:tr h="222900">
                <a:tc>
                  <a:txBody>
                    <a:bodyPr/>
                    <a:lstStyle/>
                    <a:p>
                      <a:pPr algn="ctr"/>
                      <a:r>
                        <a:rPr lang="en-GB" sz="1200" dirty="0">
                          <a:solidFill>
                            <a:schemeClr val="accent5"/>
                          </a:solidFill>
                        </a:rPr>
                        <a:t>10</a:t>
                      </a:r>
                    </a:p>
                  </a:txBody>
                  <a:tcPr/>
                </a:tc>
                <a:tc>
                  <a:txBody>
                    <a:bodyPr/>
                    <a:lstStyle/>
                    <a:p>
                      <a:pPr algn="ctr"/>
                      <a:r>
                        <a:rPr lang="en-GB" sz="1200" dirty="0">
                          <a:solidFill>
                            <a:schemeClr val="accent5"/>
                          </a:solidFill>
                        </a:rPr>
                        <a:t>3</a:t>
                      </a:r>
                    </a:p>
                  </a:txBody>
                  <a:tcPr/>
                </a:tc>
                <a:tc>
                  <a:txBody>
                    <a:bodyPr/>
                    <a:lstStyle/>
                    <a:p>
                      <a:pPr algn="ctr"/>
                      <a:r>
                        <a:rPr lang="en-GB" sz="1200" dirty="0">
                          <a:solidFill>
                            <a:schemeClr val="accent5"/>
                          </a:solidFill>
                        </a:rPr>
                        <a:t>…</a:t>
                      </a:r>
                    </a:p>
                  </a:txBody>
                  <a:tcPr/>
                </a:tc>
                <a:tc>
                  <a:txBody>
                    <a:bodyPr/>
                    <a:lstStyle/>
                    <a:p>
                      <a:pPr algn="ctr"/>
                      <a:r>
                        <a:rPr lang="en-GB" sz="1200" dirty="0">
                          <a:solidFill>
                            <a:schemeClr val="accent5"/>
                          </a:solidFill>
                        </a:rPr>
                        <a:t>5</a:t>
                      </a:r>
                    </a:p>
                  </a:txBody>
                  <a:tcPr/>
                </a:tc>
                <a:tc>
                  <a:txBody>
                    <a:bodyPr/>
                    <a:lstStyle/>
                    <a:p>
                      <a:pPr algn="ctr"/>
                      <a:r>
                        <a:rPr lang="en-GB" sz="1200" dirty="0">
                          <a:solidFill>
                            <a:schemeClr val="accent5"/>
                          </a:solidFill>
                        </a:rPr>
                        <a:t>10</a:t>
                      </a:r>
                    </a:p>
                  </a:txBody>
                  <a:tcPr>
                    <a:solidFill>
                      <a:schemeClr val="accent6">
                        <a:lumMod val="40000"/>
                        <a:lumOff val="60000"/>
                      </a:schemeClr>
                    </a:solidFill>
                  </a:tcPr>
                </a:tc>
                <a:tc>
                  <a:txBody>
                    <a:bodyPr/>
                    <a:lstStyle/>
                    <a:p>
                      <a:pPr algn="ctr"/>
                      <a:r>
                        <a:rPr lang="en-GB" sz="1200" i="1" dirty="0">
                          <a:solidFill>
                            <a:schemeClr val="accent5"/>
                          </a:solidFill>
                        </a:rPr>
                        <a:t>Blue</a:t>
                      </a:r>
                    </a:p>
                  </a:txBody>
                  <a:tcPr/>
                </a:tc>
                <a:extLst>
                  <a:ext uri="{0D108BD9-81ED-4DB2-BD59-A6C34878D82A}">
                    <a16:rowId xmlns:a16="http://schemas.microsoft.com/office/drawing/2014/main" val="3878783496"/>
                  </a:ext>
                </a:extLst>
              </a:tr>
              <a:tr h="222900">
                <a:tc>
                  <a:txBody>
                    <a:bodyPr/>
                    <a:lstStyle/>
                    <a:p>
                      <a:pPr algn="ctr"/>
                      <a:r>
                        <a:rPr lang="en-GB" sz="1200" dirty="0">
                          <a:solidFill>
                            <a:schemeClr val="accent5"/>
                          </a:solidFill>
                        </a:rPr>
                        <a:t>8</a:t>
                      </a:r>
                    </a:p>
                  </a:txBody>
                  <a:tcPr/>
                </a:tc>
                <a:tc>
                  <a:txBody>
                    <a:bodyPr/>
                    <a:lstStyle/>
                    <a:p>
                      <a:pPr algn="ctr"/>
                      <a:r>
                        <a:rPr lang="en-GB" sz="1200" dirty="0">
                          <a:solidFill>
                            <a:schemeClr val="accent5"/>
                          </a:solidFill>
                        </a:rPr>
                        <a:t>2</a:t>
                      </a:r>
                    </a:p>
                  </a:txBody>
                  <a:tcPr/>
                </a:tc>
                <a:tc>
                  <a:txBody>
                    <a:bodyPr/>
                    <a:lstStyle/>
                    <a:p>
                      <a:pPr algn="ctr"/>
                      <a:r>
                        <a:rPr lang="en-GB" sz="1200" dirty="0">
                          <a:solidFill>
                            <a:schemeClr val="accent5"/>
                          </a:solidFill>
                        </a:rPr>
                        <a:t>…</a:t>
                      </a:r>
                    </a:p>
                  </a:txBody>
                  <a:tcPr/>
                </a:tc>
                <a:tc>
                  <a:txBody>
                    <a:bodyPr/>
                    <a:lstStyle/>
                    <a:p>
                      <a:pPr algn="ctr"/>
                      <a:r>
                        <a:rPr lang="en-GB" sz="1200" dirty="0">
                          <a:solidFill>
                            <a:schemeClr val="accent5"/>
                          </a:solidFill>
                        </a:rPr>
                        <a:t>4</a:t>
                      </a:r>
                    </a:p>
                  </a:txBody>
                  <a:tcPr/>
                </a:tc>
                <a:tc>
                  <a:txBody>
                    <a:bodyPr/>
                    <a:lstStyle/>
                    <a:p>
                      <a:pPr algn="ctr"/>
                      <a:r>
                        <a:rPr lang="en-GB" sz="1200" dirty="0">
                          <a:solidFill>
                            <a:schemeClr val="accent5"/>
                          </a:solidFill>
                        </a:rPr>
                        <a:t>8</a:t>
                      </a:r>
                    </a:p>
                  </a:txBody>
                  <a:tcPr>
                    <a:solidFill>
                      <a:schemeClr val="accent6">
                        <a:lumMod val="40000"/>
                        <a:lumOff val="60000"/>
                      </a:schemeClr>
                    </a:solidFill>
                  </a:tcPr>
                </a:tc>
                <a:tc>
                  <a:txBody>
                    <a:bodyPr/>
                    <a:lstStyle/>
                    <a:p>
                      <a:pPr algn="ctr"/>
                      <a:r>
                        <a:rPr lang="en-GB" sz="1200" i="1" dirty="0">
                          <a:solidFill>
                            <a:schemeClr val="accent5"/>
                          </a:solidFill>
                        </a:rPr>
                        <a:t>Blue</a:t>
                      </a:r>
                    </a:p>
                  </a:txBody>
                  <a:tcPr/>
                </a:tc>
                <a:extLst>
                  <a:ext uri="{0D108BD9-81ED-4DB2-BD59-A6C34878D82A}">
                    <a16:rowId xmlns:a16="http://schemas.microsoft.com/office/drawing/2014/main" val="3340387716"/>
                  </a:ext>
                </a:extLst>
              </a:tr>
              <a:tr h="222900">
                <a:tc>
                  <a:txBody>
                    <a:bodyPr/>
                    <a:lstStyle/>
                    <a:p>
                      <a:pPr algn="ctr"/>
                      <a:r>
                        <a:rPr lang="en-GB" sz="1200" dirty="0">
                          <a:solidFill>
                            <a:srgbClr val="FF0000"/>
                          </a:solidFill>
                        </a:rPr>
                        <a:t>10</a:t>
                      </a:r>
                    </a:p>
                  </a:txBody>
                  <a:tcPr/>
                </a:tc>
                <a:tc>
                  <a:txBody>
                    <a:bodyPr/>
                    <a:lstStyle/>
                    <a:p>
                      <a:pPr algn="ctr"/>
                      <a:r>
                        <a:rPr lang="en-GB" sz="1200" dirty="0">
                          <a:solidFill>
                            <a:srgbClr val="FF0000"/>
                          </a:solidFill>
                        </a:rPr>
                        <a:t>2</a:t>
                      </a:r>
                    </a:p>
                  </a:txBody>
                  <a:tcPr/>
                </a:tc>
                <a:tc>
                  <a:txBody>
                    <a:bodyPr/>
                    <a:lstStyle/>
                    <a:p>
                      <a:pPr algn="ctr"/>
                      <a:r>
                        <a:rPr lang="en-GB" sz="1200" dirty="0">
                          <a:solidFill>
                            <a:srgbClr val="FF0000"/>
                          </a:solidFill>
                        </a:rPr>
                        <a:t>…</a:t>
                      </a:r>
                    </a:p>
                  </a:txBody>
                  <a:tcPr/>
                </a:tc>
                <a:tc>
                  <a:txBody>
                    <a:bodyPr/>
                    <a:lstStyle/>
                    <a:p>
                      <a:pPr algn="ctr"/>
                      <a:r>
                        <a:rPr lang="en-GB" sz="1200" dirty="0">
                          <a:solidFill>
                            <a:srgbClr val="FF0000"/>
                          </a:solidFill>
                        </a:rPr>
                        <a:t>5</a:t>
                      </a:r>
                    </a:p>
                  </a:txBody>
                  <a:tcPr/>
                </a:tc>
                <a:tc>
                  <a:txBody>
                    <a:bodyPr/>
                    <a:lstStyle/>
                    <a:p>
                      <a:pPr algn="ctr"/>
                      <a:r>
                        <a:rPr lang="en-GB" sz="1200" dirty="0">
                          <a:solidFill>
                            <a:srgbClr val="FF0000"/>
                          </a:solidFill>
                        </a:rPr>
                        <a:t>4</a:t>
                      </a:r>
                    </a:p>
                  </a:txBody>
                  <a:tcPr>
                    <a:solidFill>
                      <a:schemeClr val="accent6">
                        <a:lumMod val="40000"/>
                        <a:lumOff val="60000"/>
                      </a:schemeClr>
                    </a:solidFill>
                  </a:tcPr>
                </a:tc>
                <a:tc>
                  <a:txBody>
                    <a:bodyPr/>
                    <a:lstStyle/>
                    <a:p>
                      <a:pPr algn="ctr"/>
                      <a:r>
                        <a:rPr lang="en-GB" sz="1200" i="1" dirty="0">
                          <a:solidFill>
                            <a:srgbClr val="FF0000"/>
                          </a:solidFill>
                        </a:rPr>
                        <a:t>Red</a:t>
                      </a:r>
                    </a:p>
                  </a:txBody>
                  <a:tcPr/>
                </a:tc>
                <a:extLst>
                  <a:ext uri="{0D108BD9-81ED-4DB2-BD59-A6C34878D82A}">
                    <a16:rowId xmlns:a16="http://schemas.microsoft.com/office/drawing/2014/main" val="62987488"/>
                  </a:ext>
                </a:extLst>
              </a:tr>
              <a:tr h="222900">
                <a:tc>
                  <a:txBody>
                    <a:bodyPr/>
                    <a:lstStyle/>
                    <a:p>
                      <a:pPr algn="ctr"/>
                      <a:r>
                        <a:rPr lang="en-GB" sz="1200" dirty="0">
                          <a:solidFill>
                            <a:srgbClr val="FF0000"/>
                          </a:solidFill>
                        </a:rPr>
                        <a:t>8</a:t>
                      </a:r>
                    </a:p>
                  </a:txBody>
                  <a:tcPr/>
                </a:tc>
                <a:tc>
                  <a:txBody>
                    <a:bodyPr/>
                    <a:lstStyle/>
                    <a:p>
                      <a:pPr algn="ctr"/>
                      <a:r>
                        <a:rPr lang="en-GB" sz="1200" dirty="0">
                          <a:solidFill>
                            <a:srgbClr val="FF0000"/>
                          </a:solidFill>
                        </a:rPr>
                        <a:t>1</a:t>
                      </a:r>
                    </a:p>
                  </a:txBody>
                  <a:tcPr/>
                </a:tc>
                <a:tc>
                  <a:txBody>
                    <a:bodyPr/>
                    <a:lstStyle/>
                    <a:p>
                      <a:pPr algn="ctr"/>
                      <a:r>
                        <a:rPr lang="en-GB" sz="1200" dirty="0">
                          <a:solidFill>
                            <a:srgbClr val="FF0000"/>
                          </a:solidFill>
                        </a:rPr>
                        <a:t>…</a:t>
                      </a:r>
                    </a:p>
                  </a:txBody>
                  <a:tcPr/>
                </a:tc>
                <a:tc>
                  <a:txBody>
                    <a:bodyPr/>
                    <a:lstStyle/>
                    <a:p>
                      <a:pPr algn="ctr"/>
                      <a:r>
                        <a:rPr lang="en-GB" sz="1200" dirty="0">
                          <a:solidFill>
                            <a:srgbClr val="FF0000"/>
                          </a:solidFill>
                        </a:rPr>
                        <a:t>4</a:t>
                      </a:r>
                    </a:p>
                  </a:txBody>
                  <a:tcPr/>
                </a:tc>
                <a:tc>
                  <a:txBody>
                    <a:bodyPr/>
                    <a:lstStyle/>
                    <a:p>
                      <a:pPr algn="ctr"/>
                      <a:r>
                        <a:rPr lang="en-GB" sz="1200" dirty="0">
                          <a:solidFill>
                            <a:srgbClr val="FF0000"/>
                          </a:solidFill>
                        </a:rPr>
                        <a:t>2</a:t>
                      </a:r>
                    </a:p>
                  </a:txBody>
                  <a:tcPr>
                    <a:solidFill>
                      <a:schemeClr val="accent6">
                        <a:lumMod val="40000"/>
                        <a:lumOff val="60000"/>
                      </a:schemeClr>
                    </a:solidFill>
                  </a:tcPr>
                </a:tc>
                <a:tc>
                  <a:txBody>
                    <a:bodyPr/>
                    <a:lstStyle/>
                    <a:p>
                      <a:pPr algn="ctr"/>
                      <a:r>
                        <a:rPr lang="en-GB" sz="1200" i="1" dirty="0">
                          <a:solidFill>
                            <a:srgbClr val="FF0000"/>
                          </a:solidFill>
                        </a:rPr>
                        <a:t>Red</a:t>
                      </a:r>
                    </a:p>
                  </a:txBody>
                  <a:tcPr/>
                </a:tc>
                <a:extLst>
                  <a:ext uri="{0D108BD9-81ED-4DB2-BD59-A6C34878D82A}">
                    <a16:rowId xmlns:a16="http://schemas.microsoft.com/office/drawing/2014/main" val="1765749073"/>
                  </a:ext>
                </a:extLst>
              </a:tr>
            </a:tbl>
          </a:graphicData>
        </a:graphic>
      </p:graphicFrame>
      <p:grpSp>
        <p:nvGrpSpPr>
          <p:cNvPr id="23" name="Group 22">
            <a:extLst>
              <a:ext uri="{FF2B5EF4-FFF2-40B4-BE49-F238E27FC236}">
                <a16:creationId xmlns:a16="http://schemas.microsoft.com/office/drawing/2014/main" id="{7E519AF6-0BA5-7DAF-07C9-74446C6E5FD7}"/>
              </a:ext>
            </a:extLst>
          </p:cNvPr>
          <p:cNvGrpSpPr/>
          <p:nvPr/>
        </p:nvGrpSpPr>
        <p:grpSpPr>
          <a:xfrm>
            <a:off x="684683" y="3139543"/>
            <a:ext cx="7698674" cy="1889186"/>
            <a:chOff x="1662354" y="2055133"/>
            <a:chExt cx="8655695" cy="2437323"/>
          </a:xfrm>
        </p:grpSpPr>
        <p:sp>
          <p:nvSpPr>
            <p:cNvPr id="4" name="Freeform 8">
              <a:extLst>
                <a:ext uri="{FF2B5EF4-FFF2-40B4-BE49-F238E27FC236}">
                  <a16:creationId xmlns:a16="http://schemas.microsoft.com/office/drawing/2014/main" id="{757E6335-1D01-7DCA-1B07-CF49CC74431A}"/>
                </a:ext>
              </a:extLst>
            </p:cNvPr>
            <p:cNvSpPr/>
            <p:nvPr/>
          </p:nvSpPr>
          <p:spPr>
            <a:xfrm rot="21446773">
              <a:off x="1704703" y="2165688"/>
              <a:ext cx="7856792" cy="1092842"/>
            </a:xfrm>
            <a:custGeom>
              <a:avLst/>
              <a:gdLst>
                <a:gd name="connsiteX0" fmla="*/ 0 w 4214191"/>
                <a:gd name="connsiteY0" fmla="*/ 2346183 h 2671025"/>
                <a:gd name="connsiteX1" fmla="*/ 1113183 w 4214191"/>
                <a:gd name="connsiteY1" fmla="*/ 549 h 2671025"/>
                <a:gd name="connsiteX2" fmla="*/ 2206487 w 4214191"/>
                <a:gd name="connsiteY2" fmla="*/ 2525088 h 2671025"/>
                <a:gd name="connsiteX3" fmla="*/ 4214191 w 4214191"/>
                <a:gd name="connsiteY3" fmla="*/ 2147401 h 2671025"/>
              </a:gdLst>
              <a:ahLst/>
              <a:cxnLst>
                <a:cxn ang="0">
                  <a:pos x="connsiteX0" y="connsiteY0"/>
                </a:cxn>
                <a:cxn ang="0">
                  <a:pos x="connsiteX1" y="connsiteY1"/>
                </a:cxn>
                <a:cxn ang="0">
                  <a:pos x="connsiteX2" y="connsiteY2"/>
                </a:cxn>
                <a:cxn ang="0">
                  <a:pos x="connsiteX3" y="connsiteY3"/>
                </a:cxn>
              </a:cxnLst>
              <a:rect l="l" t="t" r="r" b="b"/>
              <a:pathLst>
                <a:path w="4214191" h="2671025">
                  <a:moveTo>
                    <a:pt x="0" y="2346183"/>
                  </a:moveTo>
                  <a:cubicBezTo>
                    <a:pt x="372717" y="1158457"/>
                    <a:pt x="745435" y="-29268"/>
                    <a:pt x="1113183" y="549"/>
                  </a:cubicBezTo>
                  <a:cubicBezTo>
                    <a:pt x="1480931" y="30366"/>
                    <a:pt x="1689652" y="2167279"/>
                    <a:pt x="2206487" y="2525088"/>
                  </a:cubicBezTo>
                  <a:cubicBezTo>
                    <a:pt x="2723322" y="2882897"/>
                    <a:pt x="3468756" y="2515149"/>
                    <a:pt x="4214191" y="2147401"/>
                  </a:cubicBezTo>
                </a:path>
              </a:pathLst>
            </a:custGeom>
            <a:ln w="63500" cap="rnd">
              <a:solidFill>
                <a:srgbClr val="0070C0"/>
              </a:solidFill>
              <a:headEnd type="none" w="sm" len="sm"/>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a:p>
          </p:txBody>
        </p:sp>
        <p:grpSp>
          <p:nvGrpSpPr>
            <p:cNvPr id="22" name="Group 21">
              <a:extLst>
                <a:ext uri="{FF2B5EF4-FFF2-40B4-BE49-F238E27FC236}">
                  <a16:creationId xmlns:a16="http://schemas.microsoft.com/office/drawing/2014/main" id="{C2D542AC-01C2-CD44-9E5C-05F60D463410}"/>
                </a:ext>
              </a:extLst>
            </p:cNvPr>
            <p:cNvGrpSpPr/>
            <p:nvPr/>
          </p:nvGrpSpPr>
          <p:grpSpPr>
            <a:xfrm>
              <a:off x="1662354" y="2055133"/>
              <a:ext cx="8655695" cy="1882261"/>
              <a:chOff x="1662354" y="2055133"/>
              <a:chExt cx="8655695" cy="1882261"/>
            </a:xfrm>
          </p:grpSpPr>
          <p:sp>
            <p:nvSpPr>
              <p:cNvPr id="6" name="Freeform 8">
                <a:extLst>
                  <a:ext uri="{FF2B5EF4-FFF2-40B4-BE49-F238E27FC236}">
                    <a16:creationId xmlns:a16="http://schemas.microsoft.com/office/drawing/2014/main" id="{B569015E-8B24-966B-88B6-35AA3E8EBE30}"/>
                  </a:ext>
                </a:extLst>
              </p:cNvPr>
              <p:cNvSpPr/>
              <p:nvPr/>
            </p:nvSpPr>
            <p:spPr>
              <a:xfrm>
                <a:off x="1708168" y="2470488"/>
                <a:ext cx="7849342" cy="1092842"/>
              </a:xfrm>
              <a:custGeom>
                <a:avLst/>
                <a:gdLst>
                  <a:gd name="connsiteX0" fmla="*/ 0 w 4214191"/>
                  <a:gd name="connsiteY0" fmla="*/ 2346183 h 2671025"/>
                  <a:gd name="connsiteX1" fmla="*/ 1113183 w 4214191"/>
                  <a:gd name="connsiteY1" fmla="*/ 549 h 2671025"/>
                  <a:gd name="connsiteX2" fmla="*/ 2206487 w 4214191"/>
                  <a:gd name="connsiteY2" fmla="*/ 2525088 h 2671025"/>
                  <a:gd name="connsiteX3" fmla="*/ 4214191 w 4214191"/>
                  <a:gd name="connsiteY3" fmla="*/ 2147401 h 2671025"/>
                </a:gdLst>
                <a:ahLst/>
                <a:cxnLst>
                  <a:cxn ang="0">
                    <a:pos x="connsiteX0" y="connsiteY0"/>
                  </a:cxn>
                  <a:cxn ang="0">
                    <a:pos x="connsiteX1" y="connsiteY1"/>
                  </a:cxn>
                  <a:cxn ang="0">
                    <a:pos x="connsiteX2" y="connsiteY2"/>
                  </a:cxn>
                  <a:cxn ang="0">
                    <a:pos x="connsiteX3" y="connsiteY3"/>
                  </a:cxn>
                </a:cxnLst>
                <a:rect l="l" t="t" r="r" b="b"/>
                <a:pathLst>
                  <a:path w="4214191" h="2671025">
                    <a:moveTo>
                      <a:pt x="0" y="2346183"/>
                    </a:moveTo>
                    <a:cubicBezTo>
                      <a:pt x="372717" y="1158457"/>
                      <a:pt x="745435" y="-29268"/>
                      <a:pt x="1113183" y="549"/>
                    </a:cubicBezTo>
                    <a:cubicBezTo>
                      <a:pt x="1480931" y="30366"/>
                      <a:pt x="1689652" y="2167279"/>
                      <a:pt x="2206487" y="2525088"/>
                    </a:cubicBezTo>
                    <a:cubicBezTo>
                      <a:pt x="2723322" y="2882897"/>
                      <a:pt x="3468756" y="2515149"/>
                      <a:pt x="4214191" y="2147401"/>
                    </a:cubicBezTo>
                  </a:path>
                </a:pathLst>
              </a:custGeom>
              <a:ln w="63500" cap="rnd">
                <a:solidFill>
                  <a:srgbClr val="0070C0"/>
                </a:solidFill>
                <a:headEnd type="none" w="sm" len="sm"/>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a:p>
            </p:txBody>
          </p:sp>
          <p:sp>
            <p:nvSpPr>
              <p:cNvPr id="7" name="Freeform 9">
                <a:extLst>
                  <a:ext uri="{FF2B5EF4-FFF2-40B4-BE49-F238E27FC236}">
                    <a16:creationId xmlns:a16="http://schemas.microsoft.com/office/drawing/2014/main" id="{D1804C0B-BE29-5097-9E05-38B8C912C2D1}"/>
                  </a:ext>
                </a:extLst>
              </p:cNvPr>
              <p:cNvSpPr/>
              <p:nvPr/>
            </p:nvSpPr>
            <p:spPr>
              <a:xfrm rot="21446373">
                <a:off x="1694428" y="2609415"/>
                <a:ext cx="7772661" cy="1183174"/>
              </a:xfrm>
              <a:custGeom>
                <a:avLst/>
                <a:gdLst>
                  <a:gd name="connsiteX0" fmla="*/ 0 w 8082116"/>
                  <a:gd name="connsiteY0" fmla="*/ 619447 h 1628922"/>
                  <a:gd name="connsiteX1" fmla="*/ 1091381 w 8082116"/>
                  <a:gd name="connsiteY1" fmla="*/ 1445357 h 1628922"/>
                  <a:gd name="connsiteX2" fmla="*/ 4984955 w 8082116"/>
                  <a:gd name="connsiteY2" fmla="*/ 15 h 1628922"/>
                  <a:gd name="connsiteX3" fmla="*/ 6843252 w 8082116"/>
                  <a:gd name="connsiteY3" fmla="*/ 1415860 h 1628922"/>
                  <a:gd name="connsiteX4" fmla="*/ 7905135 w 8082116"/>
                  <a:gd name="connsiteY4" fmla="*/ 1622338 h 1628922"/>
                  <a:gd name="connsiteX5" fmla="*/ 7905135 w 8082116"/>
                  <a:gd name="connsiteY5" fmla="*/ 1622338 h 1628922"/>
                  <a:gd name="connsiteX6" fmla="*/ 8082116 w 8082116"/>
                  <a:gd name="connsiteY6" fmla="*/ 1622338 h 16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2116" h="1628922">
                    <a:moveTo>
                      <a:pt x="0" y="619447"/>
                    </a:moveTo>
                    <a:cubicBezTo>
                      <a:pt x="130277" y="1084021"/>
                      <a:pt x="260555" y="1548596"/>
                      <a:pt x="1091381" y="1445357"/>
                    </a:cubicBezTo>
                    <a:cubicBezTo>
                      <a:pt x="1922207" y="1342118"/>
                      <a:pt x="4026310" y="4931"/>
                      <a:pt x="4984955" y="15"/>
                    </a:cubicBezTo>
                    <a:cubicBezTo>
                      <a:pt x="5943600" y="-4901"/>
                      <a:pt x="6356555" y="1145473"/>
                      <a:pt x="6843252" y="1415860"/>
                    </a:cubicBezTo>
                    <a:cubicBezTo>
                      <a:pt x="7329949" y="1686247"/>
                      <a:pt x="7905135" y="1622338"/>
                      <a:pt x="7905135" y="1622338"/>
                    </a:cubicBezTo>
                    <a:lnTo>
                      <a:pt x="7905135" y="1622338"/>
                    </a:lnTo>
                    <a:lnTo>
                      <a:pt x="8082116" y="1622338"/>
                    </a:lnTo>
                  </a:path>
                </a:pathLst>
              </a:custGeom>
              <a:ln w="63500" cap="rnd">
                <a:solidFill>
                  <a:srgbClr val="FF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dirty="0"/>
              </a:p>
            </p:txBody>
          </p:sp>
          <p:cxnSp>
            <p:nvCxnSpPr>
              <p:cNvPr id="8" name="Straight Arrow Connector 7">
                <a:extLst>
                  <a:ext uri="{FF2B5EF4-FFF2-40B4-BE49-F238E27FC236}">
                    <a16:creationId xmlns:a16="http://schemas.microsoft.com/office/drawing/2014/main" id="{30FAF699-DC05-2131-CA40-6527099236C7}"/>
                  </a:ext>
                </a:extLst>
              </p:cNvPr>
              <p:cNvCxnSpPr>
                <a:cxnSpLocks/>
              </p:cNvCxnSpPr>
              <p:nvPr/>
            </p:nvCxnSpPr>
            <p:spPr>
              <a:xfrm>
                <a:off x="1662354" y="3937393"/>
                <a:ext cx="865569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Freeform 11">
                <a:extLst>
                  <a:ext uri="{FF2B5EF4-FFF2-40B4-BE49-F238E27FC236}">
                    <a16:creationId xmlns:a16="http://schemas.microsoft.com/office/drawing/2014/main" id="{07CCBBE3-E548-3BFC-FA83-888954E8CC2D}"/>
                  </a:ext>
                </a:extLst>
              </p:cNvPr>
              <p:cNvSpPr/>
              <p:nvPr/>
            </p:nvSpPr>
            <p:spPr>
              <a:xfrm>
                <a:off x="1687253" y="2301371"/>
                <a:ext cx="7849344" cy="1183174"/>
              </a:xfrm>
              <a:custGeom>
                <a:avLst/>
                <a:gdLst>
                  <a:gd name="connsiteX0" fmla="*/ 0 w 8082116"/>
                  <a:gd name="connsiteY0" fmla="*/ 619447 h 1628922"/>
                  <a:gd name="connsiteX1" fmla="*/ 1091381 w 8082116"/>
                  <a:gd name="connsiteY1" fmla="*/ 1445357 h 1628922"/>
                  <a:gd name="connsiteX2" fmla="*/ 4984955 w 8082116"/>
                  <a:gd name="connsiteY2" fmla="*/ 15 h 1628922"/>
                  <a:gd name="connsiteX3" fmla="*/ 6843252 w 8082116"/>
                  <a:gd name="connsiteY3" fmla="*/ 1415860 h 1628922"/>
                  <a:gd name="connsiteX4" fmla="*/ 7905135 w 8082116"/>
                  <a:gd name="connsiteY4" fmla="*/ 1622338 h 1628922"/>
                  <a:gd name="connsiteX5" fmla="*/ 7905135 w 8082116"/>
                  <a:gd name="connsiteY5" fmla="*/ 1622338 h 1628922"/>
                  <a:gd name="connsiteX6" fmla="*/ 8082116 w 8082116"/>
                  <a:gd name="connsiteY6" fmla="*/ 1622338 h 16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2116" h="1628922">
                    <a:moveTo>
                      <a:pt x="0" y="619447"/>
                    </a:moveTo>
                    <a:cubicBezTo>
                      <a:pt x="130277" y="1084021"/>
                      <a:pt x="260555" y="1548596"/>
                      <a:pt x="1091381" y="1445357"/>
                    </a:cubicBezTo>
                    <a:cubicBezTo>
                      <a:pt x="1922207" y="1342118"/>
                      <a:pt x="4026310" y="4931"/>
                      <a:pt x="4984955" y="15"/>
                    </a:cubicBezTo>
                    <a:cubicBezTo>
                      <a:pt x="5943600" y="-4901"/>
                      <a:pt x="6356555" y="1145473"/>
                      <a:pt x="6843252" y="1415860"/>
                    </a:cubicBezTo>
                    <a:cubicBezTo>
                      <a:pt x="7329949" y="1686247"/>
                      <a:pt x="7905135" y="1622338"/>
                      <a:pt x="7905135" y="1622338"/>
                    </a:cubicBezTo>
                    <a:lnTo>
                      <a:pt x="7905135" y="1622338"/>
                    </a:lnTo>
                    <a:lnTo>
                      <a:pt x="8082116" y="1622338"/>
                    </a:lnTo>
                  </a:path>
                </a:pathLst>
              </a:custGeom>
              <a:ln w="63500" cap="rnd">
                <a:solidFill>
                  <a:srgbClr val="FF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dirty="0"/>
              </a:p>
            </p:txBody>
          </p:sp>
          <p:cxnSp>
            <p:nvCxnSpPr>
              <p:cNvPr id="10" name="Straight Arrow Connector 9">
                <a:extLst>
                  <a:ext uri="{FF2B5EF4-FFF2-40B4-BE49-F238E27FC236}">
                    <a16:creationId xmlns:a16="http://schemas.microsoft.com/office/drawing/2014/main" id="{C39346ED-B3AF-8AC4-40E3-01D1539D5E88}"/>
                  </a:ext>
                </a:extLst>
              </p:cNvPr>
              <p:cNvCxnSpPr>
                <a:cxnSpLocks/>
              </p:cNvCxnSpPr>
              <p:nvPr/>
            </p:nvCxnSpPr>
            <p:spPr>
              <a:xfrm flipH="1" flipV="1">
                <a:off x="1662354" y="2055133"/>
                <a:ext cx="24899" cy="1882261"/>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0" name="Arrow: Down 19">
              <a:extLst>
                <a:ext uri="{FF2B5EF4-FFF2-40B4-BE49-F238E27FC236}">
                  <a16:creationId xmlns:a16="http://schemas.microsoft.com/office/drawing/2014/main" id="{F2C85B6C-32D8-9988-A740-E2CD0A71CB36}"/>
                </a:ext>
              </a:extLst>
            </p:cNvPr>
            <p:cNvSpPr/>
            <p:nvPr/>
          </p:nvSpPr>
          <p:spPr>
            <a:xfrm>
              <a:off x="5700985" y="4201285"/>
              <a:ext cx="182880" cy="29117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ysClr val="windowText" lastClr="000000"/>
                </a:solidFill>
              </a:endParaRPr>
            </a:p>
          </p:txBody>
        </p:sp>
      </p:grpSp>
      <p:pic>
        <p:nvPicPr>
          <p:cNvPr id="2" name="Picture 1" descr="A cartoon character holding a bar&#10;&#10;Description automatically generated">
            <a:extLst>
              <a:ext uri="{FF2B5EF4-FFF2-40B4-BE49-F238E27FC236}">
                <a16:creationId xmlns:a16="http://schemas.microsoft.com/office/drawing/2014/main" id="{AD2832D3-8A01-938A-1C31-79444686273B}"/>
              </a:ext>
            </a:extLst>
          </p:cNvPr>
          <p:cNvPicPr>
            <a:picLocks noChangeAspect="1"/>
          </p:cNvPicPr>
          <p:nvPr/>
        </p:nvPicPr>
        <p:blipFill>
          <a:blip r:embed="rId2"/>
          <a:stretch>
            <a:fillRect/>
          </a:stretch>
        </p:blipFill>
        <p:spPr>
          <a:xfrm>
            <a:off x="10192849" y="5028729"/>
            <a:ext cx="1152575" cy="1114502"/>
          </a:xfrm>
          <a:prstGeom prst="rect">
            <a:avLst/>
          </a:prstGeom>
        </p:spPr>
      </p:pic>
      <p:pic>
        <p:nvPicPr>
          <p:cNvPr id="21" name="Picture 20">
            <a:extLst>
              <a:ext uri="{FF2B5EF4-FFF2-40B4-BE49-F238E27FC236}">
                <a16:creationId xmlns:a16="http://schemas.microsoft.com/office/drawing/2014/main" id="{5965FC3E-E8DA-AF7C-E2DA-28F6FD0240D2}"/>
              </a:ext>
            </a:extLst>
          </p:cNvPr>
          <p:cNvPicPr>
            <a:picLocks noChangeAspect="1"/>
          </p:cNvPicPr>
          <p:nvPr/>
        </p:nvPicPr>
        <p:blipFill>
          <a:blip r:embed="rId3"/>
          <a:stretch>
            <a:fillRect/>
          </a:stretch>
        </p:blipFill>
        <p:spPr>
          <a:xfrm>
            <a:off x="9476121" y="3345091"/>
            <a:ext cx="2300279" cy="1404917"/>
          </a:xfrm>
          <a:prstGeom prst="rect">
            <a:avLst/>
          </a:prstGeom>
        </p:spPr>
      </p:pic>
      <p:sp>
        <p:nvSpPr>
          <p:cNvPr id="24" name="Text Placeholder 1">
            <a:extLst>
              <a:ext uri="{FF2B5EF4-FFF2-40B4-BE49-F238E27FC236}">
                <a16:creationId xmlns:a16="http://schemas.microsoft.com/office/drawing/2014/main" id="{9D929AA6-4429-7A91-FFAA-E443998C4BA1}"/>
              </a:ext>
            </a:extLst>
          </p:cNvPr>
          <p:cNvSpPr>
            <a:spLocks noGrp="1"/>
          </p:cNvSpPr>
          <p:nvPr>
            <p:ph type="body" idx="1"/>
          </p:nvPr>
        </p:nvSpPr>
        <p:spPr>
          <a:xfrm>
            <a:off x="415600" y="1536633"/>
            <a:ext cx="11360800" cy="1422762"/>
          </a:xfrm>
        </p:spPr>
        <p:txBody>
          <a:bodyPr/>
          <a:lstStyle/>
          <a:p>
            <a:pPr marL="114300" indent="0">
              <a:buNone/>
            </a:pPr>
            <a:r>
              <a:rPr lang="en-GB" sz="2000" dirty="0"/>
              <a:t>Transforms which look at all series independently are also a viable way of dealing with unequal length, as the resulting feature vector will be the same size.</a:t>
            </a:r>
          </a:p>
        </p:txBody>
      </p:sp>
    </p:spTree>
    <p:extLst>
      <p:ext uri="{BB962C8B-B14F-4D97-AF65-F5344CB8AC3E}">
        <p14:creationId xmlns:p14="http://schemas.microsoft.com/office/powerpoint/2010/main" val="352627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95CA04-69D7-0D2A-0A00-1F9B019505D2}"/>
              </a:ext>
            </a:extLst>
          </p:cNvPr>
          <p:cNvSpPr>
            <a:spLocks noGrp="1"/>
          </p:cNvSpPr>
          <p:nvPr>
            <p:ph type="title"/>
          </p:nvPr>
        </p:nvSpPr>
        <p:spPr/>
        <p:txBody>
          <a:bodyPr/>
          <a:lstStyle/>
          <a:p>
            <a:r>
              <a:rPr lang="en-GB" dirty="0"/>
              <a:t>Not (easily) Usable: Intervals</a:t>
            </a:r>
          </a:p>
        </p:txBody>
      </p:sp>
      <p:graphicFrame>
        <p:nvGraphicFramePr>
          <p:cNvPr id="4" name="Chart 3">
            <a:extLst>
              <a:ext uri="{FF2B5EF4-FFF2-40B4-BE49-F238E27FC236}">
                <a16:creationId xmlns:a16="http://schemas.microsoft.com/office/drawing/2014/main" id="{AE0AF3D8-17DE-997D-EA8B-2B89C0F9333C}"/>
              </a:ext>
            </a:extLst>
          </p:cNvPr>
          <p:cNvGraphicFramePr>
            <a:graphicFrameLocks/>
          </p:cNvGraphicFramePr>
          <p:nvPr/>
        </p:nvGraphicFramePr>
        <p:xfrm>
          <a:off x="3009033" y="2680937"/>
          <a:ext cx="3367423" cy="3792336"/>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2F2BF7D6-B6CB-0D15-4858-9FAFB5CF43C3}"/>
              </a:ext>
            </a:extLst>
          </p:cNvPr>
          <p:cNvSpPr/>
          <p:nvPr/>
        </p:nvSpPr>
        <p:spPr bwMode="auto">
          <a:xfrm>
            <a:off x="4982569" y="2770495"/>
            <a:ext cx="840259" cy="3921281"/>
          </a:xfrm>
          <a:prstGeom prst="rect">
            <a:avLst/>
          </a:prstGeom>
          <a:noFill/>
          <a:ln w="28575" cap="flat" cmpd="sng" algn="ctr">
            <a:solidFill>
              <a:srgbClr val="500064"/>
            </a:solidFill>
            <a:prstDash val="solid"/>
            <a:round/>
            <a:headEnd type="none" w="sm" len="sm"/>
            <a:tailEnd type="none" w="sm" len="sm"/>
          </a:ln>
          <a:effectLst/>
        </p:spPr>
        <p:txBody>
          <a:bodyPr vert="horz" wrap="square" lIns="91440" tIns="45720" rIns="91440" bIns="4572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sp>
        <p:nvSpPr>
          <p:cNvPr id="6" name="Rectangle 5">
            <a:extLst>
              <a:ext uri="{FF2B5EF4-FFF2-40B4-BE49-F238E27FC236}">
                <a16:creationId xmlns:a16="http://schemas.microsoft.com/office/drawing/2014/main" id="{2C39921D-4596-5719-4B92-7C5E4F00FD98}"/>
              </a:ext>
            </a:extLst>
          </p:cNvPr>
          <p:cNvSpPr/>
          <p:nvPr/>
        </p:nvSpPr>
        <p:spPr bwMode="auto">
          <a:xfrm>
            <a:off x="3654674" y="2784521"/>
            <a:ext cx="553853" cy="3921281"/>
          </a:xfrm>
          <a:prstGeom prst="rect">
            <a:avLst/>
          </a:prstGeom>
          <a:noFill/>
          <a:ln w="28575" cap="flat" cmpd="sng" algn="ctr">
            <a:solidFill>
              <a:srgbClr val="500064"/>
            </a:solidFill>
            <a:prstDash val="solid"/>
            <a:round/>
            <a:headEnd type="none" w="sm" len="sm"/>
            <a:tailEnd type="none" w="sm" len="sm"/>
          </a:ln>
          <a:effectLst/>
        </p:spPr>
        <p:txBody>
          <a:bodyPr vert="horz" wrap="square" lIns="91440" tIns="45720" rIns="91440" bIns="4572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aphicFrame>
        <p:nvGraphicFramePr>
          <p:cNvPr id="11" name="Chart 10">
            <a:extLst>
              <a:ext uri="{FF2B5EF4-FFF2-40B4-BE49-F238E27FC236}">
                <a16:creationId xmlns:a16="http://schemas.microsoft.com/office/drawing/2014/main" id="{618A36A1-6A69-C7F4-E38B-9B58D147CFA8}"/>
              </a:ext>
            </a:extLst>
          </p:cNvPr>
          <p:cNvGraphicFramePr>
            <a:graphicFrameLocks/>
          </p:cNvGraphicFramePr>
          <p:nvPr/>
        </p:nvGraphicFramePr>
        <p:xfrm>
          <a:off x="2920720" y="4436745"/>
          <a:ext cx="2422805" cy="226905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
            <a:extLst>
              <a:ext uri="{FF2B5EF4-FFF2-40B4-BE49-F238E27FC236}">
                <a16:creationId xmlns:a16="http://schemas.microsoft.com/office/drawing/2014/main" id="{ACCE30F0-5D34-EB22-C0D2-BAB407D7EA42}"/>
              </a:ext>
            </a:extLst>
          </p:cNvPr>
          <p:cNvSpPr txBox="1">
            <a:spLocks/>
          </p:cNvSpPr>
          <p:nvPr/>
        </p:nvSpPr>
        <p:spPr>
          <a:xfrm>
            <a:off x="5822828" y="5105114"/>
            <a:ext cx="5680400" cy="455520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500064"/>
                </a:solidFill>
              </a:rPr>
              <a:t>Outputs </a:t>
            </a:r>
            <a:r>
              <a:rPr lang="en-GB" sz="2000" dirty="0" err="1">
                <a:solidFill>
                  <a:srgbClr val="500064"/>
                </a:solidFill>
              </a:rPr>
              <a:t>NaN</a:t>
            </a:r>
            <a:r>
              <a:rPr lang="en-GB" sz="2000" dirty="0">
                <a:solidFill>
                  <a:srgbClr val="500064"/>
                </a:solidFill>
              </a:rPr>
              <a:t>?</a:t>
            </a:r>
          </a:p>
          <a:p>
            <a:pPr marL="114300" indent="0">
              <a:buFont typeface="Arial"/>
              <a:buNone/>
            </a:pPr>
            <a:endParaRPr lang="en-GB" sz="2000" dirty="0">
              <a:solidFill>
                <a:srgbClr val="500064"/>
              </a:solidFill>
            </a:endParaRPr>
          </a:p>
          <a:p>
            <a:pPr marL="114300" indent="0">
              <a:buFont typeface="Arial"/>
              <a:buNone/>
            </a:pPr>
            <a:r>
              <a:rPr lang="en-GB" sz="2000" dirty="0">
                <a:solidFill>
                  <a:srgbClr val="500064"/>
                </a:solidFill>
              </a:rPr>
              <a:t>Even if we preprocess</a:t>
            </a:r>
          </a:p>
          <a:p>
            <a:pPr marL="114300" indent="0">
              <a:buFont typeface="Arial"/>
              <a:buNone/>
            </a:pPr>
            <a:r>
              <a:rPr lang="en-GB" sz="2000" dirty="0">
                <a:solidFill>
                  <a:srgbClr val="500064"/>
                </a:solidFill>
              </a:rPr>
              <a:t>will the features we are</a:t>
            </a:r>
          </a:p>
          <a:p>
            <a:pPr marL="114300" indent="0">
              <a:buFont typeface="Arial"/>
              <a:buNone/>
            </a:pPr>
            <a:r>
              <a:rPr lang="en-GB" sz="2000" dirty="0">
                <a:solidFill>
                  <a:srgbClr val="500064"/>
                </a:solidFill>
              </a:rPr>
              <a:t>looking for align properly? </a:t>
            </a:r>
          </a:p>
        </p:txBody>
      </p:sp>
      <p:sp>
        <p:nvSpPr>
          <p:cNvPr id="17" name="Text Placeholder 1">
            <a:extLst>
              <a:ext uri="{FF2B5EF4-FFF2-40B4-BE49-F238E27FC236}">
                <a16:creationId xmlns:a16="http://schemas.microsoft.com/office/drawing/2014/main" id="{6935D48B-77EF-F9B5-FE48-7098C087A20F}"/>
              </a:ext>
            </a:extLst>
          </p:cNvPr>
          <p:cNvSpPr>
            <a:spLocks noGrp="1"/>
          </p:cNvSpPr>
          <p:nvPr>
            <p:ph type="body" idx="1"/>
          </p:nvPr>
        </p:nvSpPr>
        <p:spPr>
          <a:xfrm>
            <a:off x="415600" y="1404416"/>
            <a:ext cx="11360800" cy="1422762"/>
          </a:xfrm>
        </p:spPr>
        <p:txBody>
          <a:bodyPr/>
          <a:lstStyle/>
          <a:p>
            <a:pPr marL="114300" indent="0">
              <a:buNone/>
            </a:pPr>
            <a:r>
              <a:rPr lang="en-GB" sz="2000" dirty="0">
                <a:solidFill>
                  <a:srgbClr val="500064"/>
                </a:solidFill>
              </a:rPr>
              <a:t>These selected intervals are at the same timepoints for all series.</a:t>
            </a:r>
          </a:p>
          <a:p>
            <a:pPr marL="114300" indent="0">
              <a:buNone/>
            </a:pPr>
            <a:r>
              <a:rPr lang="en-GB" sz="2000" dirty="0">
                <a:solidFill>
                  <a:srgbClr val="500064"/>
                </a:solidFill>
              </a:rPr>
              <a:t>What happens when there is not enough time points? Are we going to be wasting selected intervals on unusually large series?</a:t>
            </a:r>
          </a:p>
        </p:txBody>
      </p:sp>
    </p:spTree>
    <p:extLst>
      <p:ext uri="{BB962C8B-B14F-4D97-AF65-F5344CB8AC3E}">
        <p14:creationId xmlns:p14="http://schemas.microsoft.com/office/powerpoint/2010/main" val="426313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8F2C56-B6E5-B9EE-7A63-E7CE40091C8D}"/>
              </a:ext>
            </a:extLst>
          </p:cNvPr>
          <p:cNvSpPr>
            <a:spLocks noGrp="1"/>
          </p:cNvSpPr>
          <p:nvPr>
            <p:ph type="body" idx="1"/>
          </p:nvPr>
        </p:nvSpPr>
        <p:spPr/>
        <p:txBody>
          <a:bodyPr/>
          <a:lstStyle/>
          <a:p>
            <a:pPr marL="114300" indent="0">
              <a:buNone/>
            </a:pPr>
            <a:r>
              <a:rPr lang="en-GB" sz="2400" dirty="0"/>
              <a:t>Results for (currently unpublished) unequal length TSC approaches on UCR archive datasets altered to contain unequal length series.</a:t>
            </a:r>
          </a:p>
          <a:p>
            <a:pPr marL="114300" indent="0">
              <a:buNone/>
            </a:pPr>
            <a:endParaRPr lang="en-GB" sz="2400" dirty="0"/>
          </a:p>
          <a:p>
            <a:pPr marL="114300" indent="0">
              <a:buNone/>
            </a:pPr>
            <a:r>
              <a:rPr lang="en-GB" sz="2400" dirty="0"/>
              <a:t>Pre-processing HIVE-COTE performs significantly worse than versions of HIVE-COTE where unequal length is handled internally</a:t>
            </a:r>
          </a:p>
        </p:txBody>
      </p:sp>
      <p:sp>
        <p:nvSpPr>
          <p:cNvPr id="3" name="Title 2">
            <a:extLst>
              <a:ext uri="{FF2B5EF4-FFF2-40B4-BE49-F238E27FC236}">
                <a16:creationId xmlns:a16="http://schemas.microsoft.com/office/drawing/2014/main" id="{B980E066-32B2-8700-10BF-81896B8AB596}"/>
              </a:ext>
            </a:extLst>
          </p:cNvPr>
          <p:cNvSpPr>
            <a:spLocks noGrp="1"/>
          </p:cNvSpPr>
          <p:nvPr>
            <p:ph type="title"/>
          </p:nvPr>
        </p:nvSpPr>
        <p:spPr>
          <a:xfrm>
            <a:off x="3060151" y="276971"/>
            <a:ext cx="6071697" cy="711569"/>
          </a:xfrm>
        </p:spPr>
        <p:txBody>
          <a:bodyPr/>
          <a:lstStyle/>
          <a:p>
            <a:r>
              <a:rPr lang="en-GB" sz="3600" dirty="0"/>
              <a:t>HC2 for imbalanced Data</a:t>
            </a:r>
          </a:p>
        </p:txBody>
      </p:sp>
      <p:pic>
        <p:nvPicPr>
          <p:cNvPr id="7" name="Picture 6">
            <a:extLst>
              <a:ext uri="{FF2B5EF4-FFF2-40B4-BE49-F238E27FC236}">
                <a16:creationId xmlns:a16="http://schemas.microsoft.com/office/drawing/2014/main" id="{6A52B381-1A70-7650-3486-7E8FCB617622}"/>
              </a:ext>
            </a:extLst>
          </p:cNvPr>
          <p:cNvPicPr>
            <a:picLocks noChangeAspect="1"/>
          </p:cNvPicPr>
          <p:nvPr/>
        </p:nvPicPr>
        <p:blipFill>
          <a:blip r:embed="rId2"/>
          <a:stretch>
            <a:fillRect/>
          </a:stretch>
        </p:blipFill>
        <p:spPr>
          <a:xfrm>
            <a:off x="1452181" y="3534562"/>
            <a:ext cx="9287637" cy="3209340"/>
          </a:xfrm>
          <a:prstGeom prst="rect">
            <a:avLst/>
          </a:prstGeom>
        </p:spPr>
      </p:pic>
    </p:spTree>
    <p:extLst>
      <p:ext uri="{BB962C8B-B14F-4D97-AF65-F5344CB8AC3E}">
        <p14:creationId xmlns:p14="http://schemas.microsoft.com/office/powerpoint/2010/main" val="172721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E18D-F678-F96A-22E8-EBC12D5B4988}"/>
              </a:ext>
            </a:extLst>
          </p:cNvPr>
          <p:cNvSpPr>
            <a:spLocks noGrp="1"/>
          </p:cNvSpPr>
          <p:nvPr>
            <p:ph type="title"/>
          </p:nvPr>
        </p:nvSpPr>
        <p:spPr/>
        <p:txBody>
          <a:bodyPr/>
          <a:lstStyle/>
          <a:p>
            <a:r>
              <a:rPr lang="en-GB" dirty="0"/>
              <a:t>Class Imbalance</a:t>
            </a:r>
          </a:p>
        </p:txBody>
      </p:sp>
    </p:spTree>
    <p:extLst>
      <p:ext uri="{BB962C8B-B14F-4D97-AF65-F5344CB8AC3E}">
        <p14:creationId xmlns:p14="http://schemas.microsoft.com/office/powerpoint/2010/main" val="351326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BDAE7-10FA-195D-CFB1-E1D3938AFA0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A040EC5-BAC0-56DE-B982-8CA156CD65F5}"/>
              </a:ext>
            </a:extLst>
          </p:cNvPr>
          <p:cNvSpPr txBox="1"/>
          <p:nvPr/>
        </p:nvSpPr>
        <p:spPr>
          <a:xfrm>
            <a:off x="3372846" y="235657"/>
            <a:ext cx="4204997" cy="707886"/>
          </a:xfrm>
          <a:prstGeom prst="rect">
            <a:avLst/>
          </a:prstGeom>
          <a:noFill/>
        </p:spPr>
        <p:txBody>
          <a:bodyPr wrap="none" rtlCol="0">
            <a:spAutoFit/>
          </a:bodyPr>
          <a:lstStyle/>
          <a:p>
            <a:r>
              <a:rPr lang="en-US" sz="4000" b="1" dirty="0"/>
              <a:t>Class Imbalance</a:t>
            </a:r>
          </a:p>
        </p:txBody>
      </p:sp>
      <p:graphicFrame>
        <p:nvGraphicFramePr>
          <p:cNvPr id="41" name="Content Placeholder 2">
            <a:extLst>
              <a:ext uri="{FF2B5EF4-FFF2-40B4-BE49-F238E27FC236}">
                <a16:creationId xmlns:a16="http://schemas.microsoft.com/office/drawing/2014/main" id="{50098DA0-CF05-F6BF-50AE-D5183DEB6A67}"/>
              </a:ext>
            </a:extLst>
          </p:cNvPr>
          <p:cNvGraphicFramePr>
            <a:graphicFrameLocks/>
          </p:cNvGraphicFramePr>
          <p:nvPr/>
        </p:nvGraphicFramePr>
        <p:xfrm>
          <a:off x="759732" y="584655"/>
          <a:ext cx="10306776" cy="612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2E4EC9D-47D1-AEFB-6128-E5E3FDD30A63}"/>
              </a:ext>
            </a:extLst>
          </p:cNvPr>
          <p:cNvPicPr>
            <a:picLocks noChangeAspect="1"/>
          </p:cNvPicPr>
          <p:nvPr/>
        </p:nvPicPr>
        <p:blipFill>
          <a:blip r:embed="rId8"/>
          <a:stretch>
            <a:fillRect/>
          </a:stretch>
        </p:blipFill>
        <p:spPr>
          <a:xfrm>
            <a:off x="10725002" y="0"/>
            <a:ext cx="1414531" cy="1513396"/>
          </a:xfrm>
          <a:prstGeom prst="rect">
            <a:avLst/>
          </a:prstGeom>
        </p:spPr>
      </p:pic>
    </p:spTree>
    <p:extLst>
      <p:ext uri="{BB962C8B-B14F-4D97-AF65-F5344CB8AC3E}">
        <p14:creationId xmlns:p14="http://schemas.microsoft.com/office/powerpoint/2010/main" val="36987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E4FFF-D685-FAC7-4121-1E2102E5D5F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393328A-026D-547C-8381-443E1A4850CD}"/>
              </a:ext>
            </a:extLst>
          </p:cNvPr>
          <p:cNvSpPr txBox="1"/>
          <p:nvPr/>
        </p:nvSpPr>
        <p:spPr>
          <a:xfrm>
            <a:off x="1166605" y="0"/>
            <a:ext cx="9586279" cy="1077218"/>
          </a:xfrm>
          <a:prstGeom prst="rect">
            <a:avLst/>
          </a:prstGeom>
          <a:noFill/>
        </p:spPr>
        <p:txBody>
          <a:bodyPr wrap="none" rtlCol="0">
            <a:spAutoFit/>
          </a:bodyPr>
          <a:lstStyle/>
          <a:p>
            <a:r>
              <a:rPr lang="en-US" sz="3200" b="1" dirty="0"/>
              <a:t>Motivation:</a:t>
            </a:r>
          </a:p>
          <a:p>
            <a:r>
              <a:rPr lang="en-US" sz="3200" b="1" dirty="0"/>
              <a:t>HC2 does relatively poorly with imbalanced data</a:t>
            </a:r>
          </a:p>
        </p:txBody>
      </p:sp>
      <p:sp>
        <p:nvSpPr>
          <p:cNvPr id="5" name="TextBox 4">
            <a:extLst>
              <a:ext uri="{FF2B5EF4-FFF2-40B4-BE49-F238E27FC236}">
                <a16:creationId xmlns:a16="http://schemas.microsoft.com/office/drawing/2014/main" id="{DCC4BD8C-D38A-48C9-2E5F-C15ADF75D96C}"/>
              </a:ext>
            </a:extLst>
          </p:cNvPr>
          <p:cNvSpPr txBox="1"/>
          <p:nvPr/>
        </p:nvSpPr>
        <p:spPr>
          <a:xfrm>
            <a:off x="954045" y="1835548"/>
            <a:ext cx="10283910" cy="584775"/>
          </a:xfrm>
          <a:prstGeom prst="rect">
            <a:avLst/>
          </a:prstGeom>
          <a:noFill/>
        </p:spPr>
        <p:txBody>
          <a:bodyPr wrap="square">
            <a:spAutoFit/>
          </a:bodyPr>
          <a:lstStyle/>
          <a:p>
            <a:r>
              <a:rPr lang="en-GB" sz="3200" dirty="0"/>
              <a:t>Created 76 imbalanced binary classification datasets.</a:t>
            </a:r>
          </a:p>
        </p:txBody>
      </p:sp>
      <p:pic>
        <p:nvPicPr>
          <p:cNvPr id="8" name="Picture 7">
            <a:extLst>
              <a:ext uri="{FF2B5EF4-FFF2-40B4-BE49-F238E27FC236}">
                <a16:creationId xmlns:a16="http://schemas.microsoft.com/office/drawing/2014/main" id="{12B68250-1098-9378-C712-FA5EF33E0D8C}"/>
              </a:ext>
            </a:extLst>
          </p:cNvPr>
          <p:cNvPicPr>
            <a:picLocks noChangeAspect="1"/>
          </p:cNvPicPr>
          <p:nvPr/>
        </p:nvPicPr>
        <p:blipFill>
          <a:blip r:embed="rId3"/>
          <a:stretch>
            <a:fillRect/>
          </a:stretch>
        </p:blipFill>
        <p:spPr>
          <a:xfrm>
            <a:off x="96135" y="3064476"/>
            <a:ext cx="12115631" cy="3561463"/>
          </a:xfrm>
          <a:prstGeom prst="rect">
            <a:avLst/>
          </a:prstGeom>
        </p:spPr>
      </p:pic>
    </p:spTree>
    <p:extLst>
      <p:ext uri="{BB962C8B-B14F-4D97-AF65-F5344CB8AC3E}">
        <p14:creationId xmlns:p14="http://schemas.microsoft.com/office/powerpoint/2010/main" val="331256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92C0C-5392-D4E7-EA7E-2D2A860F280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9013482-CED8-2D18-1939-D636BF4E8EFE}"/>
              </a:ext>
            </a:extLst>
          </p:cNvPr>
          <p:cNvPicPr>
            <a:picLocks noChangeAspect="1"/>
          </p:cNvPicPr>
          <p:nvPr/>
        </p:nvPicPr>
        <p:blipFill>
          <a:blip r:embed="rId3"/>
          <a:stretch>
            <a:fillRect/>
          </a:stretch>
        </p:blipFill>
        <p:spPr>
          <a:xfrm>
            <a:off x="3355539" y="40680"/>
            <a:ext cx="8682814" cy="4905789"/>
          </a:xfrm>
          <a:prstGeom prst="rect">
            <a:avLst/>
          </a:prstGeom>
        </p:spPr>
      </p:pic>
      <p:sp>
        <p:nvSpPr>
          <p:cNvPr id="3" name="TextBox 2">
            <a:extLst>
              <a:ext uri="{FF2B5EF4-FFF2-40B4-BE49-F238E27FC236}">
                <a16:creationId xmlns:a16="http://schemas.microsoft.com/office/drawing/2014/main" id="{1292F3DE-B1CF-1E02-F29A-2998A0DB3962}"/>
              </a:ext>
            </a:extLst>
          </p:cNvPr>
          <p:cNvSpPr txBox="1"/>
          <p:nvPr/>
        </p:nvSpPr>
        <p:spPr>
          <a:xfrm>
            <a:off x="713967" y="5202257"/>
            <a:ext cx="9603557" cy="1292662"/>
          </a:xfrm>
          <a:prstGeom prst="rect">
            <a:avLst/>
          </a:prstGeom>
          <a:noFill/>
        </p:spPr>
        <p:txBody>
          <a:bodyPr wrap="square" rtlCol="0">
            <a:spAutoFit/>
          </a:bodyPr>
          <a:lstStyle/>
          <a:p>
            <a:pPr marL="342900" indent="-342900">
              <a:buFont typeface="Arial" panose="020B0604020202020204" pitchFamily="34" charset="0"/>
              <a:buChar char="•"/>
            </a:pPr>
            <a:r>
              <a:rPr lang="en-US" sz="2600" dirty="0"/>
              <a:t>51 data from UCR and UEA time series repository (mixed univariate and multivariate) to construct imbalanced data</a:t>
            </a:r>
          </a:p>
          <a:p>
            <a:pPr marL="342900" indent="-342900">
              <a:buFont typeface="Arial" panose="020B0604020202020204" pitchFamily="34" charset="0"/>
              <a:buChar char="•"/>
            </a:pPr>
            <a:r>
              <a:rPr lang="en-US" sz="2600" dirty="0"/>
              <a:t>Assessed with </a:t>
            </a:r>
            <a:r>
              <a:rPr lang="en-US" sz="2600" dirty="0" err="1"/>
              <a:t>ResNet</a:t>
            </a:r>
            <a:r>
              <a:rPr lang="en-US" sz="2600" dirty="0"/>
              <a:t>, MLP and LLTM</a:t>
            </a:r>
          </a:p>
        </p:txBody>
      </p:sp>
      <p:pic>
        <p:nvPicPr>
          <p:cNvPr id="7" name="Picture 6">
            <a:extLst>
              <a:ext uri="{FF2B5EF4-FFF2-40B4-BE49-F238E27FC236}">
                <a16:creationId xmlns:a16="http://schemas.microsoft.com/office/drawing/2014/main" id="{C8EFBAE2-C600-7571-F5D5-55ABD90C09CE}"/>
              </a:ext>
            </a:extLst>
          </p:cNvPr>
          <p:cNvPicPr>
            <a:picLocks noChangeAspect="1"/>
          </p:cNvPicPr>
          <p:nvPr/>
        </p:nvPicPr>
        <p:blipFill>
          <a:blip r:embed="rId4"/>
          <a:stretch>
            <a:fillRect/>
          </a:stretch>
        </p:blipFill>
        <p:spPr>
          <a:xfrm>
            <a:off x="83979" y="40680"/>
            <a:ext cx="3338490" cy="1013238"/>
          </a:xfrm>
          <a:prstGeom prst="rect">
            <a:avLst/>
          </a:prstGeom>
        </p:spPr>
      </p:pic>
      <p:sp>
        <p:nvSpPr>
          <p:cNvPr id="2" name="Title 1">
            <a:extLst>
              <a:ext uri="{FF2B5EF4-FFF2-40B4-BE49-F238E27FC236}">
                <a16:creationId xmlns:a16="http://schemas.microsoft.com/office/drawing/2014/main" id="{0DA0E1FA-16E0-5AF5-0096-FB69D5257BCC}"/>
              </a:ext>
            </a:extLst>
          </p:cNvPr>
          <p:cNvSpPr>
            <a:spLocks noGrp="1"/>
          </p:cNvSpPr>
          <p:nvPr>
            <p:ph type="title"/>
          </p:nvPr>
        </p:nvSpPr>
        <p:spPr>
          <a:xfrm>
            <a:off x="247759" y="1281121"/>
            <a:ext cx="3429000" cy="1719072"/>
          </a:xfrm>
        </p:spPr>
        <p:txBody>
          <a:bodyPr vert="horz" lIns="91440" tIns="45720" rIns="91440" bIns="45720" rtlCol="0" anchor="b">
            <a:normAutofit/>
          </a:bodyPr>
          <a:lstStyle/>
          <a:p>
            <a:r>
              <a:rPr lang="en-US" sz="2600" kern="1200" dirty="0" err="1">
                <a:solidFill>
                  <a:schemeClr val="tx1"/>
                </a:solidFill>
                <a:latin typeface="+mj-lt"/>
                <a:ea typeface="+mj-ea"/>
                <a:cs typeface="+mj-cs"/>
              </a:rPr>
              <a:t>CounterFactual</a:t>
            </a:r>
            <a:r>
              <a:rPr lang="en-US" sz="2600" kern="1200" dirty="0">
                <a:solidFill>
                  <a:schemeClr val="tx1"/>
                </a:solidFill>
                <a:latin typeface="+mj-lt"/>
                <a:ea typeface="+mj-ea"/>
                <a:cs typeface="+mj-cs"/>
              </a:rPr>
              <a:t> Augmentation Minority Generation (CFAMG)</a:t>
            </a:r>
          </a:p>
        </p:txBody>
      </p:sp>
    </p:spTree>
    <p:extLst>
      <p:ext uri="{BB962C8B-B14F-4D97-AF65-F5344CB8AC3E}">
        <p14:creationId xmlns:p14="http://schemas.microsoft.com/office/powerpoint/2010/main" val="1712596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E69E7-925B-7A9C-EEEF-0525ECBF3E19}"/>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0FA949F0-5C78-AFE7-2689-D94B5C972DC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9" t="39156" r="81247" b="38303"/>
          <a:stretch>
            <a:fillRect/>
          </a:stretch>
        </p:blipFill>
        <p:spPr>
          <a:xfrm>
            <a:off x="10979088" y="147926"/>
            <a:ext cx="1016824" cy="1399855"/>
          </a:xfrm>
          <a:prstGeom prst="rect">
            <a:avLst/>
          </a:prstGeom>
        </p:spPr>
      </p:pic>
      <p:pic>
        <p:nvPicPr>
          <p:cNvPr id="3" name="Picture 2">
            <a:extLst>
              <a:ext uri="{FF2B5EF4-FFF2-40B4-BE49-F238E27FC236}">
                <a16:creationId xmlns:a16="http://schemas.microsoft.com/office/drawing/2014/main" id="{8001F592-9ABA-411C-4C8B-C86D36BFD1D4}"/>
              </a:ext>
            </a:extLst>
          </p:cNvPr>
          <p:cNvPicPr>
            <a:picLocks noChangeAspect="1"/>
          </p:cNvPicPr>
          <p:nvPr/>
        </p:nvPicPr>
        <p:blipFill>
          <a:blip r:embed="rId5"/>
          <a:stretch>
            <a:fillRect/>
          </a:stretch>
        </p:blipFill>
        <p:spPr>
          <a:xfrm>
            <a:off x="196088" y="-156754"/>
            <a:ext cx="11011843" cy="5505920"/>
          </a:xfrm>
          <a:prstGeom prst="rect">
            <a:avLst/>
          </a:prstGeom>
        </p:spPr>
      </p:pic>
      <p:pic>
        <p:nvPicPr>
          <p:cNvPr id="6" name="Picture 5">
            <a:extLst>
              <a:ext uri="{FF2B5EF4-FFF2-40B4-BE49-F238E27FC236}">
                <a16:creationId xmlns:a16="http://schemas.microsoft.com/office/drawing/2014/main" id="{CD21456C-74B6-1129-F2AA-834B7D88D6C4}"/>
              </a:ext>
            </a:extLst>
          </p:cNvPr>
          <p:cNvPicPr>
            <a:picLocks noChangeAspect="1"/>
          </p:cNvPicPr>
          <p:nvPr/>
        </p:nvPicPr>
        <p:blipFill>
          <a:blip r:embed="rId6"/>
          <a:stretch>
            <a:fillRect/>
          </a:stretch>
        </p:blipFill>
        <p:spPr>
          <a:xfrm>
            <a:off x="112518" y="5863638"/>
            <a:ext cx="11661472" cy="902922"/>
          </a:xfrm>
          <a:prstGeom prst="rect">
            <a:avLst/>
          </a:prstGeom>
        </p:spPr>
      </p:pic>
      <p:sp>
        <p:nvSpPr>
          <p:cNvPr id="16" name="Title 1">
            <a:extLst>
              <a:ext uri="{FF2B5EF4-FFF2-40B4-BE49-F238E27FC236}">
                <a16:creationId xmlns:a16="http://schemas.microsoft.com/office/drawing/2014/main" id="{4E755858-4F90-C1AB-6261-C721D2E765FB}"/>
              </a:ext>
            </a:extLst>
          </p:cNvPr>
          <p:cNvSpPr txBox="1">
            <a:spLocks/>
          </p:cNvSpPr>
          <p:nvPr/>
        </p:nvSpPr>
        <p:spPr>
          <a:xfrm>
            <a:off x="418010" y="5050734"/>
            <a:ext cx="11577902" cy="118446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cs typeface="Arial" panose="020B0604020202020204" pitchFamily="34" charset="0"/>
              </a:rPr>
              <a:t>SMOTE is often criticized but is very popular </a:t>
            </a:r>
          </a:p>
        </p:txBody>
      </p:sp>
    </p:spTree>
    <p:extLst>
      <p:ext uri="{BB962C8B-B14F-4D97-AF65-F5344CB8AC3E}">
        <p14:creationId xmlns:p14="http://schemas.microsoft.com/office/powerpoint/2010/main" val="345245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B82F-5F05-2A08-FC64-0163E146B03D}"/>
              </a:ext>
            </a:extLst>
          </p:cNvPr>
          <p:cNvSpPr>
            <a:spLocks noGrp="1"/>
          </p:cNvSpPr>
          <p:nvPr>
            <p:ph type="body" idx="1"/>
          </p:nvPr>
        </p:nvSpPr>
        <p:spPr>
          <a:xfrm>
            <a:off x="1468473" y="1790711"/>
            <a:ext cx="9990555" cy="4555200"/>
          </a:xfrm>
        </p:spPr>
        <p:txBody>
          <a:bodyPr/>
          <a:lstStyle/>
          <a:p>
            <a:r>
              <a:rPr lang="en-GB" sz="4400" dirty="0"/>
              <a:t>Explainable AI for TSC</a:t>
            </a:r>
          </a:p>
          <a:p>
            <a:r>
              <a:rPr lang="en-GB" sz="4400" dirty="0"/>
              <a:t>Ordinal and early classification </a:t>
            </a:r>
          </a:p>
          <a:p>
            <a:r>
              <a:rPr lang="en-GB" sz="4400" dirty="0"/>
              <a:t>Unequal length series</a:t>
            </a:r>
          </a:p>
          <a:p>
            <a:r>
              <a:rPr lang="en-GB" sz="4400" dirty="0"/>
              <a:t>Imbalanced classes</a:t>
            </a:r>
          </a:p>
          <a:p>
            <a:r>
              <a:rPr lang="en-GB" sz="4400" dirty="0"/>
              <a:t>Multivariate series</a:t>
            </a:r>
          </a:p>
          <a:p>
            <a:r>
              <a:rPr lang="en-GB" sz="4400" dirty="0"/>
              <a:t>Data archives</a:t>
            </a:r>
          </a:p>
          <a:p>
            <a:endParaRPr lang="en-GB" sz="4400" dirty="0"/>
          </a:p>
          <a:p>
            <a:endParaRPr lang="en-GB" sz="4400" dirty="0"/>
          </a:p>
          <a:p>
            <a:endParaRPr lang="en-GB" sz="4400" dirty="0"/>
          </a:p>
        </p:txBody>
      </p:sp>
      <p:sp>
        <p:nvSpPr>
          <p:cNvPr id="3" name="Title 2">
            <a:extLst>
              <a:ext uri="{FF2B5EF4-FFF2-40B4-BE49-F238E27FC236}">
                <a16:creationId xmlns:a16="http://schemas.microsoft.com/office/drawing/2014/main" id="{0CDB3C15-D891-FEFF-379F-A0F84F7F140A}"/>
              </a:ext>
            </a:extLst>
          </p:cNvPr>
          <p:cNvSpPr>
            <a:spLocks noGrp="1"/>
          </p:cNvSpPr>
          <p:nvPr>
            <p:ph type="title"/>
          </p:nvPr>
        </p:nvSpPr>
        <p:spPr>
          <a:xfrm>
            <a:off x="1791730" y="354579"/>
            <a:ext cx="9848335" cy="742209"/>
          </a:xfrm>
        </p:spPr>
        <p:txBody>
          <a:bodyPr/>
          <a:lstStyle/>
          <a:p>
            <a:r>
              <a:rPr lang="en-GB" sz="4000" dirty="0"/>
              <a:t>Real World Time Series Classification</a:t>
            </a:r>
          </a:p>
        </p:txBody>
      </p:sp>
    </p:spTree>
    <p:extLst>
      <p:ext uri="{BB962C8B-B14F-4D97-AF65-F5344CB8AC3E}">
        <p14:creationId xmlns:p14="http://schemas.microsoft.com/office/powerpoint/2010/main" val="224315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249A-6BAF-9525-144D-9387B298D686}"/>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222F6842-C10E-DC1A-F7BB-8A6F7A39C57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9" t="39156" r="81247" b="38303"/>
          <a:stretch>
            <a:fillRect/>
          </a:stretch>
        </p:blipFill>
        <p:spPr>
          <a:xfrm>
            <a:off x="10979088" y="147926"/>
            <a:ext cx="1016824" cy="1399855"/>
          </a:xfrm>
          <a:prstGeom prst="rect">
            <a:avLst/>
          </a:prstGeom>
        </p:spPr>
      </p:pic>
      <p:pic>
        <p:nvPicPr>
          <p:cNvPr id="6" name="Picture 5">
            <a:extLst>
              <a:ext uri="{FF2B5EF4-FFF2-40B4-BE49-F238E27FC236}">
                <a16:creationId xmlns:a16="http://schemas.microsoft.com/office/drawing/2014/main" id="{9D42F686-4873-3BB5-B285-D3292F7E8096}"/>
              </a:ext>
            </a:extLst>
          </p:cNvPr>
          <p:cNvPicPr>
            <a:picLocks noChangeAspect="1"/>
          </p:cNvPicPr>
          <p:nvPr/>
        </p:nvPicPr>
        <p:blipFill>
          <a:blip r:embed="rId5"/>
          <a:stretch>
            <a:fillRect/>
          </a:stretch>
        </p:blipFill>
        <p:spPr>
          <a:xfrm>
            <a:off x="196087" y="0"/>
            <a:ext cx="8621197" cy="6906402"/>
          </a:xfrm>
          <a:prstGeom prst="rect">
            <a:avLst/>
          </a:prstGeom>
        </p:spPr>
      </p:pic>
      <p:sp>
        <p:nvSpPr>
          <p:cNvPr id="7" name="TextBox 6">
            <a:extLst>
              <a:ext uri="{FF2B5EF4-FFF2-40B4-BE49-F238E27FC236}">
                <a16:creationId xmlns:a16="http://schemas.microsoft.com/office/drawing/2014/main" id="{73E8C40D-F49C-7398-16C5-391B5F709D3A}"/>
              </a:ext>
            </a:extLst>
          </p:cNvPr>
          <p:cNvSpPr txBox="1"/>
          <p:nvPr/>
        </p:nvSpPr>
        <p:spPr>
          <a:xfrm>
            <a:off x="9013372" y="1074854"/>
            <a:ext cx="3178628" cy="954107"/>
          </a:xfrm>
          <a:prstGeom prst="rect">
            <a:avLst/>
          </a:prstGeom>
          <a:noFill/>
          <a:ln>
            <a:solidFill>
              <a:schemeClr val="accent1"/>
            </a:solidFill>
          </a:ln>
        </p:spPr>
        <p:txBody>
          <a:bodyPr wrap="square" rtlCol="0">
            <a:spAutoFit/>
          </a:bodyPr>
          <a:lstStyle/>
          <a:p>
            <a:r>
              <a:rPr lang="en-US" sz="2800" b="1" dirty="0"/>
              <a:t>Use MSM to find </a:t>
            </a:r>
            <a:r>
              <a:rPr lang="en-US" sz="2800" b="1" dirty="0" err="1"/>
              <a:t>neighbours</a:t>
            </a:r>
            <a:endParaRPr lang="en-US" sz="2800" dirty="0"/>
          </a:p>
        </p:txBody>
      </p:sp>
      <p:sp>
        <p:nvSpPr>
          <p:cNvPr id="14" name="Rectangle 13">
            <a:extLst>
              <a:ext uri="{FF2B5EF4-FFF2-40B4-BE49-F238E27FC236}">
                <a16:creationId xmlns:a16="http://schemas.microsoft.com/office/drawing/2014/main" id="{7CAB3961-8621-5691-4E2D-5652CECAF6A5}"/>
              </a:ext>
            </a:extLst>
          </p:cNvPr>
          <p:cNvSpPr/>
          <p:nvPr/>
        </p:nvSpPr>
        <p:spPr>
          <a:xfrm>
            <a:off x="418011" y="2194560"/>
            <a:ext cx="6635932" cy="3396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2C04F5F2-9862-5929-84F8-69C21AF3FE38}"/>
              </a:ext>
            </a:extLst>
          </p:cNvPr>
          <p:cNvCxnSpPr>
            <a:cxnSpLocks/>
            <a:stCxn id="7" idx="1"/>
          </p:cNvCxnSpPr>
          <p:nvPr/>
        </p:nvCxnSpPr>
        <p:spPr>
          <a:xfrm flipH="1">
            <a:off x="7141029" y="1551908"/>
            <a:ext cx="1872343" cy="642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E1D7A4-B134-BF67-4473-C2006B943D59}"/>
              </a:ext>
            </a:extLst>
          </p:cNvPr>
          <p:cNvSpPr/>
          <p:nvPr/>
        </p:nvSpPr>
        <p:spPr>
          <a:xfrm>
            <a:off x="418009" y="3696788"/>
            <a:ext cx="7741919" cy="13280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4451D95-9406-D0F6-9BBD-12C26CBD9E06}"/>
              </a:ext>
            </a:extLst>
          </p:cNvPr>
          <p:cNvSpPr/>
          <p:nvPr/>
        </p:nvSpPr>
        <p:spPr>
          <a:xfrm>
            <a:off x="418010" y="2945674"/>
            <a:ext cx="8399274" cy="5225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8BB6129-A2E6-94C1-2805-73C951A8BA58}"/>
              </a:ext>
            </a:extLst>
          </p:cNvPr>
          <p:cNvSpPr txBox="1"/>
          <p:nvPr/>
        </p:nvSpPr>
        <p:spPr>
          <a:xfrm>
            <a:off x="8916366" y="2575485"/>
            <a:ext cx="3178628" cy="1815882"/>
          </a:xfrm>
          <a:prstGeom prst="rect">
            <a:avLst/>
          </a:prstGeom>
          <a:noFill/>
          <a:ln>
            <a:solidFill>
              <a:schemeClr val="accent1"/>
            </a:solidFill>
          </a:ln>
        </p:spPr>
        <p:txBody>
          <a:bodyPr wrap="square" rtlCol="0">
            <a:spAutoFit/>
          </a:bodyPr>
          <a:lstStyle/>
          <a:p>
            <a:r>
              <a:rPr lang="en-US" sz="2800" b="1" dirty="0"/>
              <a:t>Create a weighting using the alignment path</a:t>
            </a:r>
            <a:endParaRPr lang="en-US" sz="2800" dirty="0"/>
          </a:p>
        </p:txBody>
      </p:sp>
      <p:cxnSp>
        <p:nvCxnSpPr>
          <p:cNvPr id="24" name="Straight Arrow Connector 23">
            <a:extLst>
              <a:ext uri="{FF2B5EF4-FFF2-40B4-BE49-F238E27FC236}">
                <a16:creationId xmlns:a16="http://schemas.microsoft.com/office/drawing/2014/main" id="{20964A14-228C-EB07-BFF6-F39E47E7960C}"/>
              </a:ext>
            </a:extLst>
          </p:cNvPr>
          <p:cNvCxnSpPr>
            <a:cxnSpLocks/>
          </p:cNvCxnSpPr>
          <p:nvPr/>
        </p:nvCxnSpPr>
        <p:spPr>
          <a:xfrm flipH="1">
            <a:off x="8342811" y="2588751"/>
            <a:ext cx="584439" cy="322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9E3E9328-4C0E-5EDB-EFA7-EFFFEF04E61F}"/>
              </a:ext>
            </a:extLst>
          </p:cNvPr>
          <p:cNvSpPr/>
          <p:nvPr/>
        </p:nvSpPr>
        <p:spPr>
          <a:xfrm>
            <a:off x="418009" y="5104779"/>
            <a:ext cx="7741919" cy="13280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32FA9F4E-25EF-04D2-6F24-BB485B629499}"/>
              </a:ext>
            </a:extLst>
          </p:cNvPr>
          <p:cNvCxnSpPr>
            <a:cxnSpLocks/>
          </p:cNvCxnSpPr>
          <p:nvPr/>
        </p:nvCxnSpPr>
        <p:spPr>
          <a:xfrm flipH="1">
            <a:off x="8225245" y="3676843"/>
            <a:ext cx="691119" cy="892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445E216F-04C2-67D9-6201-DC5079E92584}"/>
              </a:ext>
            </a:extLst>
          </p:cNvPr>
          <p:cNvSpPr txBox="1"/>
          <p:nvPr/>
        </p:nvSpPr>
        <p:spPr>
          <a:xfrm>
            <a:off x="8882601" y="4569218"/>
            <a:ext cx="3178628" cy="2246769"/>
          </a:xfrm>
          <a:prstGeom prst="rect">
            <a:avLst/>
          </a:prstGeom>
          <a:noFill/>
          <a:ln>
            <a:solidFill>
              <a:schemeClr val="accent1"/>
            </a:solidFill>
          </a:ln>
        </p:spPr>
        <p:txBody>
          <a:bodyPr wrap="square" rtlCol="0">
            <a:spAutoFit/>
          </a:bodyPr>
          <a:lstStyle/>
          <a:p>
            <a:r>
              <a:rPr lang="en-US" sz="2800" b="1" dirty="0"/>
              <a:t>Create a synthetic in the same style as SMOTE</a:t>
            </a:r>
          </a:p>
          <a:p>
            <a:endParaRPr lang="en-US" sz="2800" dirty="0"/>
          </a:p>
        </p:txBody>
      </p:sp>
      <p:cxnSp>
        <p:nvCxnSpPr>
          <p:cNvPr id="32" name="Straight Arrow Connector 31">
            <a:extLst>
              <a:ext uri="{FF2B5EF4-FFF2-40B4-BE49-F238E27FC236}">
                <a16:creationId xmlns:a16="http://schemas.microsoft.com/office/drawing/2014/main" id="{6097EF43-1981-5F6F-80F4-76223060F3DD}"/>
              </a:ext>
            </a:extLst>
          </p:cNvPr>
          <p:cNvCxnSpPr>
            <a:cxnSpLocks/>
          </p:cNvCxnSpPr>
          <p:nvPr/>
        </p:nvCxnSpPr>
        <p:spPr>
          <a:xfrm flipH="1">
            <a:off x="8192588" y="5752279"/>
            <a:ext cx="7237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359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7658-7737-90D5-9061-A2568A9254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5BA615-16D8-D90A-FF15-4BD4B306F897}"/>
              </a:ext>
            </a:extLst>
          </p:cNvPr>
          <p:cNvPicPr>
            <a:picLocks noChangeAspect="1"/>
          </p:cNvPicPr>
          <p:nvPr/>
        </p:nvPicPr>
        <p:blipFill>
          <a:blip r:embed="rId3"/>
          <a:stretch>
            <a:fillRect/>
          </a:stretch>
        </p:blipFill>
        <p:spPr>
          <a:xfrm>
            <a:off x="7592392" y="0"/>
            <a:ext cx="4703805" cy="6025536"/>
          </a:xfrm>
          <a:prstGeom prst="rect">
            <a:avLst/>
          </a:prstGeom>
        </p:spPr>
      </p:pic>
      <p:pic>
        <p:nvPicPr>
          <p:cNvPr id="8" name="Picture 7">
            <a:extLst>
              <a:ext uri="{FF2B5EF4-FFF2-40B4-BE49-F238E27FC236}">
                <a16:creationId xmlns:a16="http://schemas.microsoft.com/office/drawing/2014/main" id="{FF2DA7D6-F40E-C799-531E-1F19196B6796}"/>
              </a:ext>
            </a:extLst>
          </p:cNvPr>
          <p:cNvPicPr>
            <a:picLocks noChangeAspect="1"/>
          </p:cNvPicPr>
          <p:nvPr/>
        </p:nvPicPr>
        <p:blipFill>
          <a:blip r:embed="rId4"/>
          <a:stretch>
            <a:fillRect/>
          </a:stretch>
        </p:blipFill>
        <p:spPr>
          <a:xfrm>
            <a:off x="0" y="3929449"/>
            <a:ext cx="8851220" cy="2928551"/>
          </a:xfrm>
          <a:prstGeom prst="rect">
            <a:avLst/>
          </a:prstGeom>
        </p:spPr>
      </p:pic>
      <p:pic>
        <p:nvPicPr>
          <p:cNvPr id="9" name="Picture 8">
            <a:extLst>
              <a:ext uri="{FF2B5EF4-FFF2-40B4-BE49-F238E27FC236}">
                <a16:creationId xmlns:a16="http://schemas.microsoft.com/office/drawing/2014/main" id="{56913EFC-895C-04C7-4E60-09F6F61D1F8D}"/>
              </a:ext>
            </a:extLst>
          </p:cNvPr>
          <p:cNvPicPr>
            <a:picLocks noChangeAspect="1"/>
          </p:cNvPicPr>
          <p:nvPr/>
        </p:nvPicPr>
        <p:blipFill>
          <a:blip r:embed="rId5"/>
          <a:stretch>
            <a:fillRect/>
          </a:stretch>
        </p:blipFill>
        <p:spPr>
          <a:xfrm>
            <a:off x="279082" y="0"/>
            <a:ext cx="7087438" cy="2162269"/>
          </a:xfrm>
          <a:prstGeom prst="rect">
            <a:avLst/>
          </a:prstGeom>
        </p:spPr>
      </p:pic>
      <p:sp>
        <p:nvSpPr>
          <p:cNvPr id="10" name="TextBox 9">
            <a:extLst>
              <a:ext uri="{FF2B5EF4-FFF2-40B4-BE49-F238E27FC236}">
                <a16:creationId xmlns:a16="http://schemas.microsoft.com/office/drawing/2014/main" id="{A273F8F4-498B-5DE5-42DB-FA62C04B5830}"/>
              </a:ext>
            </a:extLst>
          </p:cNvPr>
          <p:cNvSpPr txBox="1"/>
          <p:nvPr/>
        </p:nvSpPr>
        <p:spPr>
          <a:xfrm>
            <a:off x="0" y="0"/>
            <a:ext cx="1878227" cy="707886"/>
          </a:xfrm>
          <a:prstGeom prst="rect">
            <a:avLst/>
          </a:prstGeom>
          <a:noFill/>
        </p:spPr>
        <p:txBody>
          <a:bodyPr wrap="square" rtlCol="0">
            <a:spAutoFit/>
          </a:bodyPr>
          <a:lstStyle/>
          <a:p>
            <a:r>
              <a:rPr lang="en-US" sz="2000" b="1" dirty="0"/>
              <a:t>Balanced Accuracy</a:t>
            </a:r>
          </a:p>
        </p:txBody>
      </p:sp>
      <p:pic>
        <p:nvPicPr>
          <p:cNvPr id="12" name="Picture 11">
            <a:extLst>
              <a:ext uri="{FF2B5EF4-FFF2-40B4-BE49-F238E27FC236}">
                <a16:creationId xmlns:a16="http://schemas.microsoft.com/office/drawing/2014/main" id="{64B36529-2E3E-65B8-2CC5-2CA899883DD4}"/>
              </a:ext>
            </a:extLst>
          </p:cNvPr>
          <p:cNvPicPr>
            <a:picLocks noChangeAspect="1"/>
          </p:cNvPicPr>
          <p:nvPr/>
        </p:nvPicPr>
        <p:blipFill>
          <a:blip r:embed="rId6"/>
          <a:stretch>
            <a:fillRect/>
          </a:stretch>
        </p:blipFill>
        <p:spPr>
          <a:xfrm>
            <a:off x="177514" y="2123342"/>
            <a:ext cx="7189006" cy="1888876"/>
          </a:xfrm>
          <a:prstGeom prst="rect">
            <a:avLst/>
          </a:prstGeom>
        </p:spPr>
      </p:pic>
    </p:spTree>
    <p:extLst>
      <p:ext uri="{BB962C8B-B14F-4D97-AF65-F5344CB8AC3E}">
        <p14:creationId xmlns:p14="http://schemas.microsoft.com/office/powerpoint/2010/main" val="3224722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7A7E-117B-CABA-2C38-22623AC34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4B3F3-1C8A-3FD5-4C37-F4B9FF19C245}"/>
              </a:ext>
            </a:extLst>
          </p:cNvPr>
          <p:cNvSpPr>
            <a:spLocks noGrp="1"/>
          </p:cNvSpPr>
          <p:nvPr>
            <p:ph type="title"/>
          </p:nvPr>
        </p:nvSpPr>
        <p:spPr/>
        <p:txBody>
          <a:bodyPr/>
          <a:lstStyle/>
          <a:p>
            <a:r>
              <a:rPr lang="en-GB" dirty="0"/>
              <a:t>Channel Selection</a:t>
            </a:r>
          </a:p>
        </p:txBody>
      </p:sp>
    </p:spTree>
    <p:extLst>
      <p:ext uri="{BB962C8B-B14F-4D97-AF65-F5344CB8AC3E}">
        <p14:creationId xmlns:p14="http://schemas.microsoft.com/office/powerpoint/2010/main" val="370618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F995-BF48-281C-DA0F-455C65886F54}"/>
              </a:ext>
            </a:extLst>
          </p:cNvPr>
          <p:cNvSpPr>
            <a:spLocks noGrp="1"/>
          </p:cNvSpPr>
          <p:nvPr>
            <p:ph type="title"/>
          </p:nvPr>
        </p:nvSpPr>
        <p:spPr>
          <a:xfrm>
            <a:off x="1502228" y="677636"/>
            <a:ext cx="9461427" cy="1013052"/>
          </a:xfrm>
        </p:spPr>
        <p:txBody>
          <a:bodyPr/>
          <a:lstStyle/>
          <a:p>
            <a:r>
              <a:rPr lang="en-GB" dirty="0"/>
              <a:t>Results</a:t>
            </a:r>
          </a:p>
        </p:txBody>
      </p:sp>
      <p:sp>
        <p:nvSpPr>
          <p:cNvPr id="3" name="Content Placeholder 2">
            <a:extLst>
              <a:ext uri="{FF2B5EF4-FFF2-40B4-BE49-F238E27FC236}">
                <a16:creationId xmlns:a16="http://schemas.microsoft.com/office/drawing/2014/main" id="{E41823BE-58A9-155B-A74A-5F90AEDAFDB1}"/>
              </a:ext>
            </a:extLst>
          </p:cNvPr>
          <p:cNvSpPr>
            <a:spLocks noGrp="1"/>
          </p:cNvSpPr>
          <p:nvPr>
            <p:ph idx="1"/>
          </p:nvPr>
        </p:nvSpPr>
        <p:spPr>
          <a:xfrm>
            <a:off x="3025469" y="878665"/>
            <a:ext cx="9059597" cy="2610451"/>
          </a:xfrm>
        </p:spPr>
        <p:txBody>
          <a:bodyPr/>
          <a:lstStyle/>
          <a:p>
            <a:pPr marL="457200" indent="-457200">
              <a:buFont typeface="Arial" panose="020B0604020202020204" pitchFamily="34" charset="0"/>
              <a:buChar char="•"/>
            </a:pPr>
            <a:r>
              <a:rPr lang="en-GB" sz="2800" dirty="0"/>
              <a:t>Time series methods outperform other approaches</a:t>
            </a:r>
          </a:p>
          <a:p>
            <a:pPr marL="457200" indent="-457200">
              <a:buFont typeface="Arial" panose="020B0604020202020204" pitchFamily="34" charset="0"/>
              <a:buChar char="•"/>
            </a:pPr>
            <a:r>
              <a:rPr lang="en-GB" sz="2800" dirty="0"/>
              <a:t>HIVE-COTE 2 significantly better than all other methods</a:t>
            </a:r>
          </a:p>
          <a:p>
            <a:pPr marL="457200" indent="-457200">
              <a:buFont typeface="Arial" panose="020B0604020202020204" pitchFamily="34" charset="0"/>
              <a:buChar char="•"/>
            </a:pPr>
            <a:r>
              <a:rPr lang="en-GB" sz="2800" dirty="0"/>
              <a:t>But extremely slow, on average 55 times slower than the second slowest</a:t>
            </a:r>
          </a:p>
        </p:txBody>
      </p:sp>
      <p:pic>
        <p:nvPicPr>
          <p:cNvPr id="7" name="Picture 6">
            <a:extLst>
              <a:ext uri="{FF2B5EF4-FFF2-40B4-BE49-F238E27FC236}">
                <a16:creationId xmlns:a16="http://schemas.microsoft.com/office/drawing/2014/main" id="{77689ABB-F502-3D13-92A8-9F0F0287F21E}"/>
              </a:ext>
            </a:extLst>
          </p:cNvPr>
          <p:cNvPicPr>
            <a:picLocks noChangeAspect="1"/>
          </p:cNvPicPr>
          <p:nvPr/>
        </p:nvPicPr>
        <p:blipFill>
          <a:blip r:embed="rId2"/>
          <a:stretch>
            <a:fillRect/>
          </a:stretch>
        </p:blipFill>
        <p:spPr>
          <a:xfrm>
            <a:off x="2831140" y="3429000"/>
            <a:ext cx="8737525" cy="2751364"/>
          </a:xfrm>
          <a:prstGeom prst="rect">
            <a:avLst/>
          </a:prstGeom>
        </p:spPr>
      </p:pic>
      <p:pic>
        <p:nvPicPr>
          <p:cNvPr id="6" name="Picture 5">
            <a:extLst>
              <a:ext uri="{FF2B5EF4-FFF2-40B4-BE49-F238E27FC236}">
                <a16:creationId xmlns:a16="http://schemas.microsoft.com/office/drawing/2014/main" id="{374ECD0D-8398-921B-9043-28E6B2B1ACA5}"/>
              </a:ext>
            </a:extLst>
          </p:cNvPr>
          <p:cNvPicPr>
            <a:picLocks noChangeAspect="1"/>
          </p:cNvPicPr>
          <p:nvPr/>
        </p:nvPicPr>
        <p:blipFill>
          <a:blip r:embed="rId3"/>
          <a:stretch>
            <a:fillRect/>
          </a:stretch>
        </p:blipFill>
        <p:spPr>
          <a:xfrm>
            <a:off x="0" y="98190"/>
            <a:ext cx="2609869" cy="5648366"/>
          </a:xfrm>
          <a:prstGeom prst="rect">
            <a:avLst/>
          </a:prstGeom>
        </p:spPr>
      </p:pic>
      <p:sp>
        <p:nvSpPr>
          <p:cNvPr id="8" name="Title 1">
            <a:extLst>
              <a:ext uri="{FF2B5EF4-FFF2-40B4-BE49-F238E27FC236}">
                <a16:creationId xmlns:a16="http://schemas.microsoft.com/office/drawing/2014/main" id="{65E0C621-348D-C943-D825-4DE5EB56A3DE}"/>
              </a:ext>
            </a:extLst>
          </p:cNvPr>
          <p:cNvSpPr txBox="1">
            <a:spLocks/>
          </p:cNvSpPr>
          <p:nvPr/>
        </p:nvSpPr>
        <p:spPr>
          <a:xfrm>
            <a:off x="415600" y="2867800"/>
            <a:ext cx="11360800" cy="11223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Channel Selection</a:t>
            </a:r>
            <a:endParaRPr lang="en-GB" dirty="0"/>
          </a:p>
        </p:txBody>
      </p:sp>
      <p:sp>
        <p:nvSpPr>
          <p:cNvPr id="9" name="TextBox 8">
            <a:extLst>
              <a:ext uri="{FF2B5EF4-FFF2-40B4-BE49-F238E27FC236}">
                <a16:creationId xmlns:a16="http://schemas.microsoft.com/office/drawing/2014/main" id="{F598A07D-86F5-BBBA-57D6-F0F865AA0ADC}"/>
              </a:ext>
            </a:extLst>
          </p:cNvPr>
          <p:cNvSpPr txBox="1"/>
          <p:nvPr/>
        </p:nvSpPr>
        <p:spPr>
          <a:xfrm>
            <a:off x="4112097" y="0"/>
            <a:ext cx="3828292" cy="584775"/>
          </a:xfrm>
          <a:prstGeom prst="rect">
            <a:avLst/>
          </a:prstGeom>
          <a:noFill/>
        </p:spPr>
        <p:txBody>
          <a:bodyPr wrap="none" rtlCol="0">
            <a:spAutoFit/>
          </a:bodyPr>
          <a:lstStyle/>
          <a:p>
            <a:r>
              <a:rPr lang="en-US" sz="3200" b="1" dirty="0"/>
              <a:t>EEG Classification</a:t>
            </a:r>
          </a:p>
        </p:txBody>
      </p:sp>
    </p:spTree>
    <p:extLst>
      <p:ext uri="{BB962C8B-B14F-4D97-AF65-F5344CB8AC3E}">
        <p14:creationId xmlns:p14="http://schemas.microsoft.com/office/powerpoint/2010/main" val="404402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1483D-33E0-DDAC-1251-3E772CC77C97}"/>
              </a:ext>
            </a:extLst>
          </p:cNvPr>
          <p:cNvSpPr>
            <a:spLocks noGrp="1"/>
          </p:cNvSpPr>
          <p:nvPr>
            <p:ph type="title"/>
          </p:nvPr>
        </p:nvSpPr>
        <p:spPr/>
        <p:txBody>
          <a:bodyPr/>
          <a:lstStyle/>
          <a:p>
            <a:r>
              <a:rPr lang="en-GB" dirty="0"/>
              <a:t>Channel Selection for EEG</a:t>
            </a:r>
          </a:p>
        </p:txBody>
      </p:sp>
      <p:pic>
        <p:nvPicPr>
          <p:cNvPr id="12" name="Picture 11">
            <a:extLst>
              <a:ext uri="{FF2B5EF4-FFF2-40B4-BE49-F238E27FC236}">
                <a16:creationId xmlns:a16="http://schemas.microsoft.com/office/drawing/2014/main" id="{180883B4-742C-BC2B-B5D5-4EDEF225B356}"/>
              </a:ext>
            </a:extLst>
          </p:cNvPr>
          <p:cNvPicPr>
            <a:picLocks noChangeAspect="1"/>
          </p:cNvPicPr>
          <p:nvPr/>
        </p:nvPicPr>
        <p:blipFill>
          <a:blip r:embed="rId3"/>
          <a:stretch>
            <a:fillRect/>
          </a:stretch>
        </p:blipFill>
        <p:spPr>
          <a:xfrm>
            <a:off x="2202147" y="4434986"/>
            <a:ext cx="2248214" cy="2052924"/>
          </a:xfrm>
          <a:prstGeom prst="rect">
            <a:avLst/>
          </a:prstGeom>
        </p:spPr>
      </p:pic>
      <p:pic>
        <p:nvPicPr>
          <p:cNvPr id="13" name="Picture 12">
            <a:extLst>
              <a:ext uri="{FF2B5EF4-FFF2-40B4-BE49-F238E27FC236}">
                <a16:creationId xmlns:a16="http://schemas.microsoft.com/office/drawing/2014/main" id="{A4D388AD-EB82-F4D9-163E-70B6B1718A26}"/>
              </a:ext>
            </a:extLst>
          </p:cNvPr>
          <p:cNvPicPr>
            <a:picLocks noChangeAspect="1"/>
          </p:cNvPicPr>
          <p:nvPr/>
        </p:nvPicPr>
        <p:blipFill>
          <a:blip r:embed="rId4"/>
          <a:stretch>
            <a:fillRect/>
          </a:stretch>
        </p:blipFill>
        <p:spPr>
          <a:xfrm>
            <a:off x="645319" y="4466545"/>
            <a:ext cx="1468149" cy="2021365"/>
          </a:xfrm>
          <a:prstGeom prst="rect">
            <a:avLst/>
          </a:prstGeom>
        </p:spPr>
      </p:pic>
      <p:pic>
        <p:nvPicPr>
          <p:cNvPr id="5" name="Picture 4">
            <a:extLst>
              <a:ext uri="{FF2B5EF4-FFF2-40B4-BE49-F238E27FC236}">
                <a16:creationId xmlns:a16="http://schemas.microsoft.com/office/drawing/2014/main" id="{9EC42F5D-CDEC-448B-8820-3E32CB13E355}"/>
              </a:ext>
            </a:extLst>
          </p:cNvPr>
          <p:cNvPicPr>
            <a:picLocks noChangeAspect="1"/>
          </p:cNvPicPr>
          <p:nvPr/>
        </p:nvPicPr>
        <p:blipFill>
          <a:blip r:embed="rId3"/>
          <a:stretch>
            <a:fillRect/>
          </a:stretch>
        </p:blipFill>
        <p:spPr>
          <a:xfrm>
            <a:off x="1972428" y="4424363"/>
            <a:ext cx="2248214" cy="2052924"/>
          </a:xfrm>
          <a:prstGeom prst="rect">
            <a:avLst/>
          </a:prstGeom>
        </p:spPr>
      </p:pic>
      <p:pic>
        <p:nvPicPr>
          <p:cNvPr id="6" name="Picture 5">
            <a:extLst>
              <a:ext uri="{FF2B5EF4-FFF2-40B4-BE49-F238E27FC236}">
                <a16:creationId xmlns:a16="http://schemas.microsoft.com/office/drawing/2014/main" id="{9EDFAD96-72FD-6789-A851-74F8193C3F46}"/>
              </a:ext>
            </a:extLst>
          </p:cNvPr>
          <p:cNvPicPr>
            <a:picLocks noChangeAspect="1"/>
          </p:cNvPicPr>
          <p:nvPr/>
        </p:nvPicPr>
        <p:blipFill>
          <a:blip r:embed="rId4"/>
          <a:stretch>
            <a:fillRect/>
          </a:stretch>
        </p:blipFill>
        <p:spPr>
          <a:xfrm>
            <a:off x="415600" y="4455922"/>
            <a:ext cx="1468149" cy="2021365"/>
          </a:xfrm>
          <a:prstGeom prst="rect">
            <a:avLst/>
          </a:prstGeom>
        </p:spPr>
      </p:pic>
      <p:pic>
        <p:nvPicPr>
          <p:cNvPr id="4" name="Picture 3">
            <a:extLst>
              <a:ext uri="{FF2B5EF4-FFF2-40B4-BE49-F238E27FC236}">
                <a16:creationId xmlns:a16="http://schemas.microsoft.com/office/drawing/2014/main" id="{6BE69484-4992-5A67-C926-DB38630B8521}"/>
              </a:ext>
            </a:extLst>
          </p:cNvPr>
          <p:cNvPicPr>
            <a:picLocks noChangeAspect="1"/>
          </p:cNvPicPr>
          <p:nvPr/>
        </p:nvPicPr>
        <p:blipFill>
          <a:blip r:embed="rId5"/>
          <a:stretch>
            <a:fillRect/>
          </a:stretch>
        </p:blipFill>
        <p:spPr>
          <a:xfrm>
            <a:off x="4680080" y="4434986"/>
            <a:ext cx="6886575" cy="1990725"/>
          </a:xfrm>
          <a:prstGeom prst="rect">
            <a:avLst/>
          </a:prstGeom>
        </p:spPr>
      </p:pic>
      <p:sp>
        <p:nvSpPr>
          <p:cNvPr id="2" name="Content Placeholder 2">
            <a:extLst>
              <a:ext uri="{FF2B5EF4-FFF2-40B4-BE49-F238E27FC236}">
                <a16:creationId xmlns:a16="http://schemas.microsoft.com/office/drawing/2014/main" id="{500A087B-AE69-C100-F034-0FF04F40C754}"/>
              </a:ext>
            </a:extLst>
          </p:cNvPr>
          <p:cNvSpPr txBox="1">
            <a:spLocks/>
          </p:cNvSpPr>
          <p:nvPr/>
        </p:nvSpPr>
        <p:spPr>
          <a:xfrm>
            <a:off x="245749" y="1738539"/>
            <a:ext cx="9404364" cy="420638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GB" sz="2800" dirty="0"/>
              <a:t>Not all channels contain useful information</a:t>
            </a:r>
          </a:p>
          <a:p>
            <a:r>
              <a:rPr lang="en-GB" sz="2800" dirty="0"/>
              <a:t>Useful channels represent important regions of the brain</a:t>
            </a:r>
          </a:p>
          <a:p>
            <a:r>
              <a:rPr lang="en-GB" sz="2800" dirty="0"/>
              <a:t>Normally manual process requiring expert knowledge</a:t>
            </a:r>
          </a:p>
          <a:p>
            <a:r>
              <a:rPr lang="en-GB" sz="2800" dirty="0"/>
              <a:t>Automatic methods proposed but rarely fully evaluated</a:t>
            </a:r>
          </a:p>
          <a:p>
            <a:endParaRPr lang="en-GB" sz="2800" dirty="0"/>
          </a:p>
        </p:txBody>
      </p:sp>
      <p:pic>
        <p:nvPicPr>
          <p:cNvPr id="7" name="Picture 6">
            <a:extLst>
              <a:ext uri="{FF2B5EF4-FFF2-40B4-BE49-F238E27FC236}">
                <a16:creationId xmlns:a16="http://schemas.microsoft.com/office/drawing/2014/main" id="{F85C1FE6-9189-40C6-F3B2-3B194949117B}"/>
              </a:ext>
            </a:extLst>
          </p:cNvPr>
          <p:cNvPicPr>
            <a:picLocks noChangeAspect="1"/>
          </p:cNvPicPr>
          <p:nvPr/>
        </p:nvPicPr>
        <p:blipFill>
          <a:blip r:embed="rId6"/>
          <a:stretch>
            <a:fillRect/>
          </a:stretch>
        </p:blipFill>
        <p:spPr>
          <a:xfrm>
            <a:off x="8839200" y="-1"/>
            <a:ext cx="3403600" cy="3039969"/>
          </a:xfrm>
          <a:prstGeom prst="rect">
            <a:avLst/>
          </a:prstGeom>
        </p:spPr>
      </p:pic>
    </p:spTree>
    <p:extLst>
      <p:ext uri="{BB962C8B-B14F-4D97-AF65-F5344CB8AC3E}">
        <p14:creationId xmlns:p14="http://schemas.microsoft.com/office/powerpoint/2010/main" val="3428132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8870-7021-F121-2530-49751121B992}"/>
              </a:ext>
            </a:extLst>
          </p:cNvPr>
          <p:cNvSpPr>
            <a:spLocks noGrp="1"/>
          </p:cNvSpPr>
          <p:nvPr>
            <p:ph type="title"/>
          </p:nvPr>
        </p:nvSpPr>
        <p:spPr>
          <a:xfrm>
            <a:off x="332014" y="1330476"/>
            <a:ext cx="4856843" cy="988559"/>
          </a:xfrm>
          <a:ln>
            <a:solidFill>
              <a:schemeClr val="accent1"/>
            </a:solidFill>
          </a:ln>
        </p:spPr>
        <p:txBody>
          <a:bodyPr/>
          <a:lstStyle/>
          <a:p>
            <a:r>
              <a:rPr lang="en-GB" sz="2400" dirty="0"/>
              <a:t>Elbow Sum (ECS)</a:t>
            </a:r>
            <a:br>
              <a:rPr lang="en-GB" sz="2400" dirty="0"/>
            </a:br>
            <a:r>
              <a:rPr lang="en-GB" sz="2400" dirty="0"/>
              <a:t> and Riemannian based (RB)</a:t>
            </a:r>
          </a:p>
        </p:txBody>
      </p:sp>
      <p:sp>
        <p:nvSpPr>
          <p:cNvPr id="3" name="Content Placeholder 2">
            <a:extLst>
              <a:ext uri="{FF2B5EF4-FFF2-40B4-BE49-F238E27FC236}">
                <a16:creationId xmlns:a16="http://schemas.microsoft.com/office/drawing/2014/main" id="{D43085FD-2561-1288-8221-5EF8D10625E0}"/>
              </a:ext>
            </a:extLst>
          </p:cNvPr>
          <p:cNvSpPr>
            <a:spLocks noGrp="1"/>
          </p:cNvSpPr>
          <p:nvPr>
            <p:ph idx="1"/>
          </p:nvPr>
        </p:nvSpPr>
        <p:spPr>
          <a:xfrm>
            <a:off x="4795229" y="841966"/>
            <a:ext cx="7106557" cy="1860729"/>
          </a:xfrm>
          <a:ln>
            <a:solidFill>
              <a:schemeClr val="accent1"/>
            </a:solidFill>
          </a:ln>
        </p:spPr>
        <p:txBody>
          <a:bodyPr/>
          <a:lstStyle/>
          <a:p>
            <a:r>
              <a:rPr lang="en-GB" sz="2000" dirty="0"/>
              <a:t>Create class prototypes for each class</a:t>
            </a:r>
          </a:p>
          <a:p>
            <a:r>
              <a:rPr lang="en-GB" sz="2000" dirty="0"/>
              <a:t>Calculate distance matrix between distance centroids for each channel</a:t>
            </a:r>
          </a:p>
          <a:p>
            <a:r>
              <a:rPr lang="en-GB" sz="2000" dirty="0"/>
              <a:t>Select optimal channels based on sum of total distance</a:t>
            </a:r>
          </a:p>
          <a:p>
            <a:r>
              <a:rPr lang="en-GB" sz="2000" dirty="0"/>
              <a:t>Elbow Sum uses Euclidean</a:t>
            </a:r>
          </a:p>
          <a:p>
            <a:r>
              <a:rPr lang="en-GB" sz="2000" dirty="0"/>
              <a:t>Riemannian uses Riemannian distance</a:t>
            </a:r>
          </a:p>
        </p:txBody>
      </p:sp>
      <p:sp>
        <p:nvSpPr>
          <p:cNvPr id="5" name="TextBox 4">
            <a:extLst>
              <a:ext uri="{FF2B5EF4-FFF2-40B4-BE49-F238E27FC236}">
                <a16:creationId xmlns:a16="http://schemas.microsoft.com/office/drawing/2014/main" id="{1AB55FF8-0266-BDBE-529B-DE65EABA53EB}"/>
              </a:ext>
            </a:extLst>
          </p:cNvPr>
          <p:cNvSpPr txBox="1"/>
          <p:nvPr/>
        </p:nvSpPr>
        <p:spPr>
          <a:xfrm>
            <a:off x="1865086" y="284036"/>
            <a:ext cx="5950857" cy="523220"/>
          </a:xfrm>
          <a:prstGeom prst="rect">
            <a:avLst/>
          </a:prstGeom>
          <a:noFill/>
        </p:spPr>
        <p:txBody>
          <a:bodyPr wrap="square">
            <a:spAutoFit/>
          </a:bodyPr>
          <a:lstStyle/>
          <a:p>
            <a:r>
              <a:rPr lang="en-GB" sz="2800" dirty="0"/>
              <a:t>Channel Selection Algorithms</a:t>
            </a:r>
          </a:p>
        </p:txBody>
      </p:sp>
      <p:sp>
        <p:nvSpPr>
          <p:cNvPr id="6" name="Title 1">
            <a:extLst>
              <a:ext uri="{FF2B5EF4-FFF2-40B4-BE49-F238E27FC236}">
                <a16:creationId xmlns:a16="http://schemas.microsoft.com/office/drawing/2014/main" id="{57666AB3-FABC-6612-55E6-20BA14692C42}"/>
              </a:ext>
            </a:extLst>
          </p:cNvPr>
          <p:cNvSpPr txBox="1">
            <a:spLocks/>
          </p:cNvSpPr>
          <p:nvPr/>
        </p:nvSpPr>
        <p:spPr>
          <a:xfrm>
            <a:off x="293914" y="2903311"/>
            <a:ext cx="4247243" cy="913945"/>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dirty="0"/>
              <a:t>ROCKET Wrapper (RW) and Detached Rocket (RD)</a:t>
            </a:r>
          </a:p>
        </p:txBody>
      </p:sp>
      <p:sp>
        <p:nvSpPr>
          <p:cNvPr id="7" name="Content Placeholder 2">
            <a:extLst>
              <a:ext uri="{FF2B5EF4-FFF2-40B4-BE49-F238E27FC236}">
                <a16:creationId xmlns:a16="http://schemas.microsoft.com/office/drawing/2014/main" id="{9B39F7D5-922A-8455-AB5B-E742F1A1CA09}"/>
              </a:ext>
            </a:extLst>
          </p:cNvPr>
          <p:cNvSpPr txBox="1">
            <a:spLocks/>
          </p:cNvSpPr>
          <p:nvPr/>
        </p:nvSpPr>
        <p:spPr>
          <a:xfrm>
            <a:off x="4795229" y="2780080"/>
            <a:ext cx="7396771" cy="1327463"/>
          </a:xfrm>
          <a:ln>
            <a:solidFill>
              <a:schemeClr val="accent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t>Use a fast univariate classifier as a proxy for quality</a:t>
            </a:r>
          </a:p>
          <a:p>
            <a:pPr lvl="1"/>
            <a:r>
              <a:rPr lang="en-GB" sz="2000" dirty="0"/>
              <a:t>Train classifier on each channel, select highest accuracy</a:t>
            </a:r>
          </a:p>
          <a:p>
            <a:pPr lvl="1"/>
            <a:r>
              <a:rPr lang="en-GB" sz="2000" dirty="0"/>
              <a:t>Rank features based on performance, select channels used in those features</a:t>
            </a:r>
          </a:p>
          <a:p>
            <a:endParaRPr lang="en-GB" sz="2000" dirty="0"/>
          </a:p>
        </p:txBody>
      </p:sp>
      <p:sp>
        <p:nvSpPr>
          <p:cNvPr id="8" name="Title 1">
            <a:extLst>
              <a:ext uri="{FF2B5EF4-FFF2-40B4-BE49-F238E27FC236}">
                <a16:creationId xmlns:a16="http://schemas.microsoft.com/office/drawing/2014/main" id="{0E16A4D8-2E40-EFB0-833E-EBE43D930A8C}"/>
              </a:ext>
            </a:extLst>
          </p:cNvPr>
          <p:cNvSpPr txBox="1">
            <a:spLocks/>
          </p:cNvSpPr>
          <p:nvPr/>
        </p:nvSpPr>
        <p:spPr>
          <a:xfrm>
            <a:off x="293914" y="4190753"/>
            <a:ext cx="4343400" cy="976057"/>
          </a:xfr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dirty="0"/>
              <a:t>Binary Particle Swarm Optimisation (BPSO)</a:t>
            </a:r>
          </a:p>
        </p:txBody>
      </p:sp>
      <p:sp>
        <p:nvSpPr>
          <p:cNvPr id="9" name="Content Placeholder 2">
            <a:extLst>
              <a:ext uri="{FF2B5EF4-FFF2-40B4-BE49-F238E27FC236}">
                <a16:creationId xmlns:a16="http://schemas.microsoft.com/office/drawing/2014/main" id="{7CBB7209-738A-B7C4-E0E0-BA55EC2BF095}"/>
              </a:ext>
            </a:extLst>
          </p:cNvPr>
          <p:cNvSpPr txBox="1">
            <a:spLocks/>
          </p:cNvSpPr>
          <p:nvPr/>
        </p:nvSpPr>
        <p:spPr>
          <a:xfrm>
            <a:off x="4795229" y="4258193"/>
            <a:ext cx="6912428" cy="1049916"/>
          </a:xfrm>
          <a:ln>
            <a:solidFill>
              <a:schemeClr val="accent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t>Create randomised subsets of channels, train classifier on each subset.  Adjust channel subsets based on results. </a:t>
            </a:r>
          </a:p>
        </p:txBody>
      </p:sp>
      <p:sp>
        <p:nvSpPr>
          <p:cNvPr id="10" name="Title 1">
            <a:extLst>
              <a:ext uri="{FF2B5EF4-FFF2-40B4-BE49-F238E27FC236}">
                <a16:creationId xmlns:a16="http://schemas.microsoft.com/office/drawing/2014/main" id="{12E9AE3D-AF78-B7A1-199D-72F946DA70AD}"/>
              </a:ext>
            </a:extLst>
          </p:cNvPr>
          <p:cNvSpPr txBox="1">
            <a:spLocks/>
          </p:cNvSpPr>
          <p:nvPr/>
        </p:nvSpPr>
        <p:spPr>
          <a:xfrm>
            <a:off x="275771" y="5426631"/>
            <a:ext cx="4247243" cy="640442"/>
          </a:xfr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dirty="0"/>
              <a:t>Common Spatial Patterns (CSP)</a:t>
            </a:r>
          </a:p>
        </p:txBody>
      </p:sp>
      <p:sp>
        <p:nvSpPr>
          <p:cNvPr id="11" name="Content Placeholder 2">
            <a:extLst>
              <a:ext uri="{FF2B5EF4-FFF2-40B4-BE49-F238E27FC236}">
                <a16:creationId xmlns:a16="http://schemas.microsoft.com/office/drawing/2014/main" id="{13336C76-2BD0-BDD2-0BFB-7DCFC7540BE7}"/>
              </a:ext>
            </a:extLst>
          </p:cNvPr>
          <p:cNvSpPr txBox="1">
            <a:spLocks/>
          </p:cNvSpPr>
          <p:nvPr/>
        </p:nvSpPr>
        <p:spPr>
          <a:xfrm>
            <a:off x="4777085" y="5166811"/>
            <a:ext cx="6912427" cy="1216051"/>
          </a:xfrm>
          <a:ln>
            <a:solidFill>
              <a:schemeClr val="tx1"/>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t>Creates new channels rather than selecting optimal. Aims to maximise difference in variance</a:t>
            </a:r>
          </a:p>
          <a:p>
            <a:r>
              <a:rPr lang="en-GB" sz="2000" dirty="0"/>
              <a:t>Included due to its popularity with EEG data</a:t>
            </a:r>
          </a:p>
          <a:p>
            <a:endParaRPr lang="en-GB" sz="2000" dirty="0"/>
          </a:p>
        </p:txBody>
      </p:sp>
    </p:spTree>
    <p:extLst>
      <p:ext uri="{BB962C8B-B14F-4D97-AF65-F5344CB8AC3E}">
        <p14:creationId xmlns:p14="http://schemas.microsoft.com/office/powerpoint/2010/main" val="376859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0DF9A-A4FE-69B4-28D6-133C1A935D00}"/>
              </a:ext>
            </a:extLst>
          </p:cNvPr>
          <p:cNvPicPr>
            <a:picLocks noChangeAspect="1"/>
          </p:cNvPicPr>
          <p:nvPr/>
        </p:nvPicPr>
        <p:blipFill>
          <a:blip r:embed="rId2"/>
          <a:stretch>
            <a:fillRect/>
          </a:stretch>
        </p:blipFill>
        <p:spPr>
          <a:xfrm>
            <a:off x="5008829" y="516780"/>
            <a:ext cx="6858831" cy="2663136"/>
          </a:xfrm>
          <a:prstGeom prst="rect">
            <a:avLst/>
          </a:prstGeom>
        </p:spPr>
      </p:pic>
      <p:sp>
        <p:nvSpPr>
          <p:cNvPr id="15" name="TextBox 14">
            <a:extLst>
              <a:ext uri="{FF2B5EF4-FFF2-40B4-BE49-F238E27FC236}">
                <a16:creationId xmlns:a16="http://schemas.microsoft.com/office/drawing/2014/main" id="{AC9B7999-5333-7176-FE4A-E6C553CDFD1D}"/>
              </a:ext>
            </a:extLst>
          </p:cNvPr>
          <p:cNvSpPr txBox="1"/>
          <p:nvPr/>
        </p:nvSpPr>
        <p:spPr>
          <a:xfrm>
            <a:off x="7001518" y="192554"/>
            <a:ext cx="2847975" cy="369332"/>
          </a:xfrm>
          <a:prstGeom prst="rect">
            <a:avLst/>
          </a:prstGeom>
          <a:noFill/>
        </p:spPr>
        <p:txBody>
          <a:bodyPr wrap="square" rtlCol="0">
            <a:spAutoFit/>
          </a:bodyPr>
          <a:lstStyle/>
          <a:p>
            <a:r>
              <a:rPr lang="en-GB" dirty="0">
                <a:solidFill>
                  <a:schemeClr val="tx1">
                    <a:lumMod val="65000"/>
                    <a:lumOff val="35000"/>
                  </a:schemeClr>
                </a:solidFill>
              </a:rPr>
              <a:t>Ranks in terms of Log-Loss</a:t>
            </a:r>
          </a:p>
        </p:txBody>
      </p:sp>
      <p:sp>
        <p:nvSpPr>
          <p:cNvPr id="16" name="TextBox 15">
            <a:extLst>
              <a:ext uri="{FF2B5EF4-FFF2-40B4-BE49-F238E27FC236}">
                <a16:creationId xmlns:a16="http://schemas.microsoft.com/office/drawing/2014/main" id="{BC017A5C-3D7A-4FAD-B535-E95987639247}"/>
              </a:ext>
            </a:extLst>
          </p:cNvPr>
          <p:cNvSpPr txBox="1"/>
          <p:nvPr/>
        </p:nvSpPr>
        <p:spPr>
          <a:xfrm>
            <a:off x="498022" y="1012586"/>
            <a:ext cx="4710303"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tx1">
                    <a:lumMod val="65000"/>
                    <a:lumOff val="35000"/>
                  </a:schemeClr>
                </a:solidFill>
              </a:rPr>
              <a:t>No major differences found between channel selection methods tested. </a:t>
            </a:r>
          </a:p>
          <a:p>
            <a:pPr marL="285750" indent="-285750">
              <a:buFont typeface="Arial" panose="020B0604020202020204" pitchFamily="34" charset="0"/>
              <a:buChar char="•"/>
            </a:pPr>
            <a:r>
              <a:rPr lang="en-GB" sz="2400" dirty="0">
                <a:solidFill>
                  <a:schemeClr val="tx1">
                    <a:lumMod val="65000"/>
                    <a:lumOff val="35000"/>
                  </a:schemeClr>
                </a:solidFill>
              </a:rPr>
              <a:t>CSP overall ranked worst in both measures, followed by random selection</a:t>
            </a:r>
          </a:p>
          <a:p>
            <a:pPr marL="285750" indent="-285750">
              <a:buFont typeface="Arial" panose="020B0604020202020204" pitchFamily="34" charset="0"/>
              <a:buChar char="•"/>
            </a:pPr>
            <a:r>
              <a:rPr lang="en-GB" sz="2400" dirty="0">
                <a:solidFill>
                  <a:schemeClr val="tx1">
                    <a:lumMod val="65000"/>
                    <a:lumOff val="35000"/>
                  </a:schemeClr>
                </a:solidFill>
              </a:rPr>
              <a:t>ROCKET based methods performed best overall</a:t>
            </a:r>
          </a:p>
        </p:txBody>
      </p:sp>
      <p:sp>
        <p:nvSpPr>
          <p:cNvPr id="4" name="Title 3">
            <a:extLst>
              <a:ext uri="{FF2B5EF4-FFF2-40B4-BE49-F238E27FC236}">
                <a16:creationId xmlns:a16="http://schemas.microsoft.com/office/drawing/2014/main" id="{78BB0AB4-1656-438A-9B73-CD5D7AE6D220}"/>
              </a:ext>
            </a:extLst>
          </p:cNvPr>
          <p:cNvSpPr>
            <a:spLocks noGrp="1"/>
          </p:cNvSpPr>
          <p:nvPr>
            <p:ph type="title"/>
          </p:nvPr>
        </p:nvSpPr>
        <p:spPr/>
        <p:txBody>
          <a:bodyPr/>
          <a:lstStyle/>
          <a:p>
            <a:endParaRPr lang="en-GB" dirty="0"/>
          </a:p>
        </p:txBody>
      </p:sp>
      <p:pic>
        <p:nvPicPr>
          <p:cNvPr id="5" name="Picture 4">
            <a:extLst>
              <a:ext uri="{FF2B5EF4-FFF2-40B4-BE49-F238E27FC236}">
                <a16:creationId xmlns:a16="http://schemas.microsoft.com/office/drawing/2014/main" id="{92A49EE7-CC8C-79F0-E2C8-B9CE34C068E5}"/>
              </a:ext>
            </a:extLst>
          </p:cNvPr>
          <p:cNvPicPr>
            <a:picLocks noChangeAspect="1"/>
          </p:cNvPicPr>
          <p:nvPr/>
        </p:nvPicPr>
        <p:blipFill>
          <a:blip r:embed="rId3"/>
          <a:stretch>
            <a:fillRect/>
          </a:stretch>
        </p:blipFill>
        <p:spPr>
          <a:xfrm>
            <a:off x="4660900" y="3678084"/>
            <a:ext cx="7308876" cy="2167330"/>
          </a:xfrm>
          <a:prstGeom prst="rect">
            <a:avLst/>
          </a:prstGeom>
        </p:spPr>
      </p:pic>
    </p:spTree>
    <p:extLst>
      <p:ext uri="{BB962C8B-B14F-4D97-AF65-F5344CB8AC3E}">
        <p14:creationId xmlns:p14="http://schemas.microsoft.com/office/powerpoint/2010/main" val="203010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3DCE3E2-F88B-AC1D-C7E0-22C39AE08202}"/>
            </a:ext>
          </a:extLst>
        </p:cNvPr>
        <p:cNvGrpSpPr/>
        <p:nvPr/>
      </p:nvGrpSpPr>
      <p:grpSpPr>
        <a:xfrm>
          <a:off x="0" y="0"/>
          <a:ext cx="0" cy="0"/>
          <a:chOff x="0" y="0"/>
          <a:chExt cx="0" cy="0"/>
        </a:xfrm>
      </p:grpSpPr>
      <p:sp>
        <p:nvSpPr>
          <p:cNvPr id="115" name="Google Shape;115;p22">
            <a:extLst>
              <a:ext uri="{FF2B5EF4-FFF2-40B4-BE49-F238E27FC236}">
                <a16:creationId xmlns:a16="http://schemas.microsoft.com/office/drawing/2014/main" id="{FAF54AE9-BFDA-0D46-8A4A-86874172D025}"/>
              </a:ext>
            </a:extLst>
          </p:cNvPr>
          <p:cNvSpPr txBox="1">
            <a:spLocks noGrp="1"/>
          </p:cNvSpPr>
          <p:nvPr>
            <p:ph type="title"/>
          </p:nvPr>
        </p:nvSpPr>
        <p:spPr>
          <a:xfrm>
            <a:off x="3577416" y="1720505"/>
            <a:ext cx="4187728" cy="1122300"/>
          </a:xfrm>
          <a:prstGeom prst="rect">
            <a:avLst/>
          </a:prstGeom>
        </p:spPr>
        <p:txBody>
          <a:bodyPr spcFirstLastPara="1" wrap="square" lIns="91425" tIns="91425" rIns="91425" bIns="91425" anchor="ctr" anchorCtr="0">
            <a:noAutofit/>
          </a:bodyPr>
          <a:lstStyle/>
          <a:p>
            <a:r>
              <a:rPr lang="en" dirty="0"/>
              <a:t>Archives</a:t>
            </a:r>
            <a:endParaRPr dirty="0"/>
          </a:p>
        </p:txBody>
      </p:sp>
    </p:spTree>
    <p:extLst>
      <p:ext uri="{BB962C8B-B14F-4D97-AF65-F5344CB8AC3E}">
        <p14:creationId xmlns:p14="http://schemas.microsoft.com/office/powerpoint/2010/main" val="690564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4" name="TextBox 3">
            <a:extLst>
              <a:ext uri="{FF2B5EF4-FFF2-40B4-BE49-F238E27FC236}">
                <a16:creationId xmlns:a16="http://schemas.microsoft.com/office/drawing/2014/main" id="{8373E133-8D7C-3291-2646-9A78AE0B9CEE}"/>
              </a:ext>
            </a:extLst>
          </p:cNvPr>
          <p:cNvSpPr txBox="1"/>
          <p:nvPr/>
        </p:nvSpPr>
        <p:spPr>
          <a:xfrm>
            <a:off x="1012312" y="325522"/>
            <a:ext cx="10425988" cy="1569660"/>
          </a:xfrm>
          <a:prstGeom prst="rect">
            <a:avLst/>
          </a:prstGeom>
          <a:noFill/>
        </p:spPr>
        <p:txBody>
          <a:bodyPr wrap="square">
            <a:spAutoFit/>
          </a:bodyPr>
          <a:lstStyle/>
          <a:p>
            <a:r>
              <a:rPr lang="en-US" sz="2400" dirty="0">
                <a:solidFill>
                  <a:schemeClr val="bg1"/>
                </a:solidFill>
              </a:rPr>
              <a:t>time series classification has not yet had its ‘ImageNet moment’, simply because in almost all existing work the quantity of training data has been insufficient to allow for training low bias models such as large convolutional neural networks or transformer architectures effectively</a:t>
            </a:r>
            <a:endParaRPr lang="en-GB" sz="2400" dirty="0">
              <a:solidFill>
                <a:schemeClr val="bg1"/>
              </a:solidFill>
            </a:endParaRPr>
          </a:p>
        </p:txBody>
      </p:sp>
      <p:sp>
        <p:nvSpPr>
          <p:cNvPr id="6" name="TextBox 5">
            <a:extLst>
              <a:ext uri="{FF2B5EF4-FFF2-40B4-BE49-F238E27FC236}">
                <a16:creationId xmlns:a16="http://schemas.microsoft.com/office/drawing/2014/main" id="{30A2F7D3-40A4-847C-BD45-71626C142A80}"/>
              </a:ext>
            </a:extLst>
          </p:cNvPr>
          <p:cNvSpPr txBox="1"/>
          <p:nvPr/>
        </p:nvSpPr>
        <p:spPr>
          <a:xfrm>
            <a:off x="1012312" y="2154294"/>
            <a:ext cx="10559262" cy="1200329"/>
          </a:xfrm>
          <a:prstGeom prst="rect">
            <a:avLst/>
          </a:prstGeom>
          <a:noFill/>
        </p:spPr>
        <p:txBody>
          <a:bodyPr wrap="square">
            <a:spAutoFit/>
          </a:bodyPr>
          <a:lstStyle/>
          <a:p>
            <a:r>
              <a:rPr lang="en-US" sz="2400" dirty="0">
                <a:solidFill>
                  <a:schemeClr val="bg1"/>
                </a:solidFill>
              </a:rPr>
              <a:t>Models such as large deep neural networks are low bias models, and require significant quantities of training data in order to achieve competitive accuracy compared to less complex models. </a:t>
            </a:r>
            <a:endParaRPr lang="en-GB" sz="2400" dirty="0">
              <a:solidFill>
                <a:schemeClr val="bg1"/>
              </a:solidFill>
            </a:endParaRPr>
          </a:p>
        </p:txBody>
      </p:sp>
      <p:sp>
        <p:nvSpPr>
          <p:cNvPr id="8" name="TextBox 7">
            <a:extLst>
              <a:ext uri="{FF2B5EF4-FFF2-40B4-BE49-F238E27FC236}">
                <a16:creationId xmlns:a16="http://schemas.microsoft.com/office/drawing/2014/main" id="{04C52182-3D69-4B55-F6EA-746375CBA222}"/>
              </a:ext>
            </a:extLst>
          </p:cNvPr>
          <p:cNvSpPr txBox="1"/>
          <p:nvPr/>
        </p:nvSpPr>
        <p:spPr>
          <a:xfrm>
            <a:off x="1012312" y="3512484"/>
            <a:ext cx="10281125" cy="1200329"/>
          </a:xfrm>
          <a:prstGeom prst="rect">
            <a:avLst/>
          </a:prstGeom>
          <a:noFill/>
        </p:spPr>
        <p:txBody>
          <a:bodyPr wrap="square">
            <a:spAutoFit/>
          </a:bodyPr>
          <a:lstStyle/>
          <a:p>
            <a:r>
              <a:rPr lang="en-US" sz="2400" dirty="0">
                <a:solidFill>
                  <a:schemeClr val="bg1"/>
                </a:solidFill>
              </a:rPr>
              <a:t>Current research likely unjustifiably </a:t>
            </a:r>
            <a:r>
              <a:rPr lang="en-US" sz="2400" dirty="0" err="1">
                <a:solidFill>
                  <a:schemeClr val="bg1"/>
                </a:solidFill>
              </a:rPr>
              <a:t>favours</a:t>
            </a:r>
            <a:r>
              <a:rPr lang="en-US" sz="2400" dirty="0">
                <a:solidFill>
                  <a:schemeClr val="bg1"/>
                </a:solidFill>
              </a:rPr>
              <a:t> methods that not only </a:t>
            </a:r>
            <a:r>
              <a:rPr lang="en-US" sz="2400" dirty="0" err="1">
                <a:solidFill>
                  <a:schemeClr val="bg1"/>
                </a:solidFill>
              </a:rPr>
              <a:t>minimise</a:t>
            </a:r>
            <a:r>
              <a:rPr lang="en-US" sz="2400" dirty="0">
                <a:solidFill>
                  <a:schemeClr val="bg1"/>
                </a:solidFill>
              </a:rPr>
              <a:t> variance, but that achieve low 0–1 loss on average, with potentially limited relevance to any specific real-world application</a:t>
            </a:r>
            <a:endParaRPr lang="en-GB" sz="2400" dirty="0">
              <a:solidFill>
                <a:schemeClr val="bg1"/>
              </a:solidFill>
            </a:endParaRPr>
          </a:p>
        </p:txBody>
      </p:sp>
      <p:sp>
        <p:nvSpPr>
          <p:cNvPr id="10" name="TextBox 9">
            <a:extLst>
              <a:ext uri="{FF2B5EF4-FFF2-40B4-BE49-F238E27FC236}">
                <a16:creationId xmlns:a16="http://schemas.microsoft.com/office/drawing/2014/main" id="{16F54641-0503-4395-BD23-937253B24222}"/>
              </a:ext>
            </a:extLst>
          </p:cNvPr>
          <p:cNvSpPr txBox="1"/>
          <p:nvPr/>
        </p:nvSpPr>
        <p:spPr>
          <a:xfrm>
            <a:off x="1012312" y="4971925"/>
            <a:ext cx="10352374" cy="1200329"/>
          </a:xfrm>
          <a:prstGeom prst="rect">
            <a:avLst/>
          </a:prstGeom>
          <a:noFill/>
        </p:spPr>
        <p:txBody>
          <a:bodyPr wrap="square">
            <a:spAutoFit/>
          </a:bodyPr>
          <a:lstStyle/>
          <a:p>
            <a:r>
              <a:rPr lang="en-US" sz="2400" dirty="0">
                <a:solidFill>
                  <a:schemeClr val="bg1"/>
                </a:solidFill>
              </a:rPr>
              <a:t>The methods which achieve the lowest 0–1 loss on larger datasets will differ from the methods which achieve the lowest 0–1 loss on smaller datasets. </a:t>
            </a:r>
            <a:endParaRPr lang="en-GB"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EB82A-A109-3F99-6171-FE05648C61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EBB3DC-3866-C146-3296-46D4E2A0323C}"/>
              </a:ext>
            </a:extLst>
          </p:cNvPr>
          <p:cNvSpPr>
            <a:spLocks noGrp="1"/>
          </p:cNvSpPr>
          <p:nvPr>
            <p:ph type="title"/>
          </p:nvPr>
        </p:nvSpPr>
        <p:spPr>
          <a:xfrm>
            <a:off x="1791730" y="354579"/>
            <a:ext cx="9848335" cy="742209"/>
          </a:xfrm>
        </p:spPr>
        <p:txBody>
          <a:bodyPr/>
          <a:lstStyle/>
          <a:p>
            <a:r>
              <a:rPr lang="en-GB" sz="4000" dirty="0"/>
              <a:t>New Repositories</a:t>
            </a:r>
          </a:p>
        </p:txBody>
      </p:sp>
      <p:sp>
        <p:nvSpPr>
          <p:cNvPr id="5" name="Text Placeholder 4">
            <a:extLst>
              <a:ext uri="{FF2B5EF4-FFF2-40B4-BE49-F238E27FC236}">
                <a16:creationId xmlns:a16="http://schemas.microsoft.com/office/drawing/2014/main" id="{5364A9F1-02C1-84AB-5FA0-246197AD0C3E}"/>
              </a:ext>
            </a:extLst>
          </p:cNvPr>
          <p:cNvSpPr>
            <a:spLocks noGrp="1"/>
          </p:cNvSpPr>
          <p:nvPr>
            <p:ph type="body" idx="1"/>
          </p:nvPr>
        </p:nvSpPr>
        <p:spPr>
          <a:xfrm>
            <a:off x="378735" y="1351282"/>
            <a:ext cx="11434530" cy="4864166"/>
          </a:xfrm>
        </p:spPr>
        <p:txBody>
          <a:bodyPr/>
          <a:lstStyle/>
          <a:p>
            <a:r>
              <a:rPr lang="en-US" sz="3000" dirty="0"/>
              <a:t>MONSTER: 29 big problems (Monash)</a:t>
            </a:r>
          </a:p>
          <a:p>
            <a:r>
              <a:rPr lang="en-US" sz="3000" dirty="0"/>
              <a:t>EEG: 30+ EEG classification problems (Soton)</a:t>
            </a:r>
          </a:p>
          <a:p>
            <a:r>
              <a:rPr lang="en-GB" sz="3000" dirty="0"/>
              <a:t>Rehab-Pile: 60 motion from video classification problems</a:t>
            </a:r>
            <a:r>
              <a:rPr lang="en-US" sz="3000" dirty="0"/>
              <a:t> (Haute-Alsace)</a:t>
            </a:r>
          </a:p>
          <a:p>
            <a:r>
              <a:rPr lang="en-US" sz="3000" dirty="0"/>
              <a:t>New MTSC 100+ MTSC problems, advance on UEA archive (Soton, Monash and Haute-Alsace)</a:t>
            </a:r>
          </a:p>
          <a:p>
            <a:r>
              <a:rPr lang="en-US" sz="3000" dirty="0"/>
              <a:t>Imbalance: 76 artificially imbalanced datasets (Soton)</a:t>
            </a:r>
          </a:p>
          <a:p>
            <a:r>
              <a:rPr lang="en-US" sz="3000" dirty="0"/>
              <a:t>Unequal length: still not </a:t>
            </a:r>
            <a:r>
              <a:rPr lang="en-US" sz="3000" dirty="0" err="1"/>
              <a:t>finalised</a:t>
            </a:r>
            <a:r>
              <a:rPr lang="en-US" sz="3000" dirty="0"/>
              <a:t> (Soton)</a:t>
            </a:r>
            <a:endParaRPr lang="en-GB" sz="3000" dirty="0"/>
          </a:p>
        </p:txBody>
      </p:sp>
    </p:spTree>
    <p:extLst>
      <p:ext uri="{BB962C8B-B14F-4D97-AF65-F5344CB8AC3E}">
        <p14:creationId xmlns:p14="http://schemas.microsoft.com/office/powerpoint/2010/main" val="326666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A1083-53C8-B276-0A04-5DF7A92852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5C0BEB-61BC-BAA7-2022-FD61A7E5BCAA}"/>
              </a:ext>
            </a:extLst>
          </p:cNvPr>
          <p:cNvSpPr>
            <a:spLocks noGrp="1"/>
          </p:cNvSpPr>
          <p:nvPr>
            <p:ph type="title"/>
          </p:nvPr>
        </p:nvSpPr>
        <p:spPr>
          <a:xfrm>
            <a:off x="1791730" y="354579"/>
            <a:ext cx="9848335" cy="742209"/>
          </a:xfrm>
        </p:spPr>
        <p:txBody>
          <a:bodyPr/>
          <a:lstStyle/>
          <a:p>
            <a:r>
              <a:rPr lang="en-GB" sz="4000" dirty="0"/>
              <a:t>Explainable TSC</a:t>
            </a:r>
          </a:p>
        </p:txBody>
      </p:sp>
      <p:pic>
        <p:nvPicPr>
          <p:cNvPr id="4" name="Picture 3">
            <a:extLst>
              <a:ext uri="{FF2B5EF4-FFF2-40B4-BE49-F238E27FC236}">
                <a16:creationId xmlns:a16="http://schemas.microsoft.com/office/drawing/2014/main" id="{24339C6F-8D1D-5824-D206-B31481652933}"/>
              </a:ext>
            </a:extLst>
          </p:cNvPr>
          <p:cNvPicPr>
            <a:picLocks noChangeAspect="1"/>
          </p:cNvPicPr>
          <p:nvPr/>
        </p:nvPicPr>
        <p:blipFill>
          <a:blip r:embed="rId3"/>
          <a:stretch>
            <a:fillRect/>
          </a:stretch>
        </p:blipFill>
        <p:spPr>
          <a:xfrm>
            <a:off x="9549028" y="4466896"/>
            <a:ext cx="1590687" cy="1743088"/>
          </a:xfrm>
          <a:prstGeom prst="rect">
            <a:avLst/>
          </a:prstGeom>
        </p:spPr>
      </p:pic>
      <p:pic>
        <p:nvPicPr>
          <p:cNvPr id="6" name="Picture 5">
            <a:extLst>
              <a:ext uri="{FF2B5EF4-FFF2-40B4-BE49-F238E27FC236}">
                <a16:creationId xmlns:a16="http://schemas.microsoft.com/office/drawing/2014/main" id="{24BAE1A3-77CD-AB18-34C8-B5CF02EAE257}"/>
              </a:ext>
            </a:extLst>
          </p:cNvPr>
          <p:cNvPicPr>
            <a:picLocks noChangeAspect="1"/>
          </p:cNvPicPr>
          <p:nvPr/>
        </p:nvPicPr>
        <p:blipFill>
          <a:blip r:embed="rId4"/>
          <a:stretch>
            <a:fillRect/>
          </a:stretch>
        </p:blipFill>
        <p:spPr>
          <a:xfrm>
            <a:off x="2913968" y="4466896"/>
            <a:ext cx="6693410" cy="1803276"/>
          </a:xfrm>
          <a:prstGeom prst="rect">
            <a:avLst/>
          </a:prstGeom>
        </p:spPr>
      </p:pic>
      <p:sp>
        <p:nvSpPr>
          <p:cNvPr id="8" name="TextBox 7">
            <a:extLst>
              <a:ext uri="{FF2B5EF4-FFF2-40B4-BE49-F238E27FC236}">
                <a16:creationId xmlns:a16="http://schemas.microsoft.com/office/drawing/2014/main" id="{49322194-1A87-9F39-3AF8-DB70E413E5B5}"/>
              </a:ext>
            </a:extLst>
          </p:cNvPr>
          <p:cNvSpPr txBox="1"/>
          <p:nvPr/>
        </p:nvSpPr>
        <p:spPr>
          <a:xfrm>
            <a:off x="621790" y="2089698"/>
            <a:ext cx="11277767" cy="2062103"/>
          </a:xfrm>
          <a:prstGeom prst="rect">
            <a:avLst/>
          </a:prstGeom>
          <a:noFill/>
        </p:spPr>
        <p:txBody>
          <a:bodyPr wrap="square">
            <a:spAutoFit/>
          </a:bodyPr>
          <a:lstStyle/>
          <a:p>
            <a:pPr marL="457200" indent="-457200">
              <a:buFont typeface="Arial" panose="020B0604020202020204" pitchFamily="34" charset="0"/>
              <a:buChar char="•"/>
            </a:pPr>
            <a:r>
              <a:rPr lang="en-GB" sz="3200" dirty="0"/>
              <a:t>Plenty of work going on here, mostly with neural networks</a:t>
            </a:r>
          </a:p>
          <a:p>
            <a:pPr marL="457200" indent="-457200">
              <a:buFont typeface="Arial" panose="020B0604020202020204" pitchFamily="34" charset="0"/>
              <a:buChar char="•"/>
            </a:pPr>
            <a:r>
              <a:rPr lang="en-GB" sz="3200" dirty="0"/>
              <a:t>Layer-wise Relevance Propagation (LRP) and </a:t>
            </a:r>
            <a:r>
              <a:rPr lang="en-GB" sz="3200" dirty="0" err="1"/>
              <a:t>SHapley</a:t>
            </a:r>
            <a:r>
              <a:rPr lang="en-GB" sz="3200" dirty="0"/>
              <a:t> Additive </a:t>
            </a:r>
            <a:r>
              <a:rPr lang="en-GB" sz="3200" dirty="0" err="1"/>
              <a:t>exPlanations</a:t>
            </a:r>
            <a:r>
              <a:rPr lang="en-GB" sz="3200" dirty="0"/>
              <a:t> (SHAP) variants</a:t>
            </a:r>
          </a:p>
          <a:p>
            <a:pPr marL="457200" indent="-457200">
              <a:buFont typeface="Arial" panose="020B0604020202020204" pitchFamily="34" charset="0"/>
              <a:buChar char="•"/>
            </a:pPr>
            <a:r>
              <a:rPr lang="en-GB" sz="3200" dirty="0"/>
              <a:t>Tools such as </a:t>
            </a:r>
            <a:r>
              <a:rPr lang="en-GB" sz="3200" dirty="0" err="1"/>
              <a:t>TSInterpret</a:t>
            </a:r>
            <a:r>
              <a:rPr lang="en-GB" sz="3200" dirty="0"/>
              <a:t>/</a:t>
            </a:r>
            <a:r>
              <a:rPr lang="en-GB" sz="3200" dirty="0" err="1"/>
              <a:t>TimeSHAP</a:t>
            </a:r>
            <a:r>
              <a:rPr lang="en-GB" sz="3200" dirty="0"/>
              <a:t>, </a:t>
            </a:r>
            <a:r>
              <a:rPr lang="en-GB" sz="3200" dirty="0" err="1"/>
              <a:t>tscaptum</a:t>
            </a:r>
            <a:r>
              <a:rPr lang="en-GB" sz="3200" dirty="0"/>
              <a:t> </a:t>
            </a:r>
          </a:p>
        </p:txBody>
      </p:sp>
    </p:spTree>
    <p:extLst>
      <p:ext uri="{BB962C8B-B14F-4D97-AF65-F5344CB8AC3E}">
        <p14:creationId xmlns:p14="http://schemas.microsoft.com/office/powerpoint/2010/main" val="408428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5FF2-EB0B-6797-A8FC-3B2CDF47290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3A6A848-E66A-2CEF-1DE7-474CD5F0754C}"/>
              </a:ext>
            </a:extLst>
          </p:cNvPr>
          <p:cNvPicPr>
            <a:picLocks noChangeAspect="1"/>
          </p:cNvPicPr>
          <p:nvPr/>
        </p:nvPicPr>
        <p:blipFill>
          <a:blip r:embed="rId3"/>
          <a:stretch>
            <a:fillRect/>
          </a:stretch>
        </p:blipFill>
        <p:spPr>
          <a:xfrm>
            <a:off x="7512908" y="0"/>
            <a:ext cx="4785587" cy="2774622"/>
          </a:xfrm>
          <a:prstGeom prst="rect">
            <a:avLst/>
          </a:prstGeom>
        </p:spPr>
      </p:pic>
      <p:pic>
        <p:nvPicPr>
          <p:cNvPr id="15" name="Picture 14">
            <a:extLst>
              <a:ext uri="{FF2B5EF4-FFF2-40B4-BE49-F238E27FC236}">
                <a16:creationId xmlns:a16="http://schemas.microsoft.com/office/drawing/2014/main" id="{AFAEE560-65F3-22C1-76F3-6DD51C889F90}"/>
              </a:ext>
            </a:extLst>
          </p:cNvPr>
          <p:cNvPicPr>
            <a:picLocks noChangeAspect="1"/>
          </p:cNvPicPr>
          <p:nvPr/>
        </p:nvPicPr>
        <p:blipFill>
          <a:blip r:embed="rId4"/>
          <a:stretch>
            <a:fillRect/>
          </a:stretch>
        </p:blipFill>
        <p:spPr>
          <a:xfrm>
            <a:off x="-1" y="1279185"/>
            <a:ext cx="6319599" cy="2563765"/>
          </a:xfrm>
          <a:prstGeom prst="rect">
            <a:avLst/>
          </a:prstGeom>
        </p:spPr>
      </p:pic>
      <p:pic>
        <p:nvPicPr>
          <p:cNvPr id="17" name="Picture 16">
            <a:extLst>
              <a:ext uri="{FF2B5EF4-FFF2-40B4-BE49-F238E27FC236}">
                <a16:creationId xmlns:a16="http://schemas.microsoft.com/office/drawing/2014/main" id="{192F8C69-436A-91AB-AE8C-93025506FB53}"/>
              </a:ext>
            </a:extLst>
          </p:cNvPr>
          <p:cNvPicPr>
            <a:picLocks noChangeAspect="1"/>
          </p:cNvPicPr>
          <p:nvPr/>
        </p:nvPicPr>
        <p:blipFill>
          <a:blip r:embed="rId5"/>
          <a:stretch>
            <a:fillRect/>
          </a:stretch>
        </p:blipFill>
        <p:spPr>
          <a:xfrm>
            <a:off x="-1" y="3754483"/>
            <a:ext cx="6319598" cy="3103517"/>
          </a:xfrm>
          <a:prstGeom prst="rect">
            <a:avLst/>
          </a:prstGeom>
        </p:spPr>
      </p:pic>
      <p:pic>
        <p:nvPicPr>
          <p:cNvPr id="19" name="Picture 18">
            <a:extLst>
              <a:ext uri="{FF2B5EF4-FFF2-40B4-BE49-F238E27FC236}">
                <a16:creationId xmlns:a16="http://schemas.microsoft.com/office/drawing/2014/main" id="{FEDDB867-106F-2E2F-C367-47B16A05BA94}"/>
              </a:ext>
            </a:extLst>
          </p:cNvPr>
          <p:cNvPicPr>
            <a:picLocks noChangeAspect="1"/>
          </p:cNvPicPr>
          <p:nvPr/>
        </p:nvPicPr>
        <p:blipFill>
          <a:blip r:embed="rId6"/>
          <a:stretch>
            <a:fillRect/>
          </a:stretch>
        </p:blipFill>
        <p:spPr>
          <a:xfrm>
            <a:off x="6398887" y="2846003"/>
            <a:ext cx="5899608" cy="3738972"/>
          </a:xfrm>
          <a:prstGeom prst="rect">
            <a:avLst/>
          </a:prstGeom>
        </p:spPr>
      </p:pic>
      <p:pic>
        <p:nvPicPr>
          <p:cNvPr id="21" name="Picture 20">
            <a:extLst>
              <a:ext uri="{FF2B5EF4-FFF2-40B4-BE49-F238E27FC236}">
                <a16:creationId xmlns:a16="http://schemas.microsoft.com/office/drawing/2014/main" id="{2D41065C-569A-AFF7-7E5B-C85DF8BC772C}"/>
              </a:ext>
            </a:extLst>
          </p:cNvPr>
          <p:cNvPicPr>
            <a:picLocks noChangeAspect="1"/>
          </p:cNvPicPr>
          <p:nvPr/>
        </p:nvPicPr>
        <p:blipFill>
          <a:blip r:embed="rId7"/>
          <a:stretch>
            <a:fillRect/>
          </a:stretch>
        </p:blipFill>
        <p:spPr>
          <a:xfrm>
            <a:off x="2211859" y="-18354"/>
            <a:ext cx="3731741" cy="1515573"/>
          </a:xfrm>
          <a:prstGeom prst="rect">
            <a:avLst/>
          </a:prstGeom>
        </p:spPr>
      </p:pic>
    </p:spTree>
    <p:extLst>
      <p:ext uri="{BB962C8B-B14F-4D97-AF65-F5344CB8AC3E}">
        <p14:creationId xmlns:p14="http://schemas.microsoft.com/office/powerpoint/2010/main" val="324256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BBD94-F42C-0523-B9A2-B7530D835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41E03-5638-2390-CD49-A581DE2A6015}"/>
              </a:ext>
            </a:extLst>
          </p:cNvPr>
          <p:cNvSpPr>
            <a:spLocks noGrp="1"/>
          </p:cNvSpPr>
          <p:nvPr>
            <p:ph type="title"/>
          </p:nvPr>
        </p:nvSpPr>
        <p:spPr>
          <a:xfrm>
            <a:off x="343028" y="654371"/>
            <a:ext cx="11360800" cy="1122300"/>
          </a:xfrm>
        </p:spPr>
        <p:txBody>
          <a:bodyPr/>
          <a:lstStyle/>
          <a:p>
            <a:r>
              <a:rPr lang="en-GB" dirty="0"/>
              <a:t>Thank you, and questions?</a:t>
            </a:r>
          </a:p>
        </p:txBody>
      </p:sp>
      <p:pic>
        <p:nvPicPr>
          <p:cNvPr id="4" name="Picture 3">
            <a:extLst>
              <a:ext uri="{FF2B5EF4-FFF2-40B4-BE49-F238E27FC236}">
                <a16:creationId xmlns:a16="http://schemas.microsoft.com/office/drawing/2014/main" id="{1EE048A8-F0CA-7055-FB4F-CC102B7FD3BF}"/>
              </a:ext>
            </a:extLst>
          </p:cNvPr>
          <p:cNvPicPr>
            <a:picLocks noChangeAspect="1"/>
          </p:cNvPicPr>
          <p:nvPr/>
        </p:nvPicPr>
        <p:blipFill>
          <a:blip r:embed="rId2"/>
          <a:stretch>
            <a:fillRect/>
          </a:stretch>
        </p:blipFill>
        <p:spPr>
          <a:xfrm>
            <a:off x="343028" y="3258458"/>
            <a:ext cx="11704954" cy="2829160"/>
          </a:xfrm>
          <a:prstGeom prst="rect">
            <a:avLst/>
          </a:prstGeom>
        </p:spPr>
      </p:pic>
    </p:spTree>
    <p:extLst>
      <p:ext uri="{BB962C8B-B14F-4D97-AF65-F5344CB8AC3E}">
        <p14:creationId xmlns:p14="http://schemas.microsoft.com/office/powerpoint/2010/main" val="267988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AE4E2-125F-65EA-AB46-5F0D9AE289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5F833A-13BB-1788-A3BF-0BDA005C952C}"/>
              </a:ext>
            </a:extLst>
          </p:cNvPr>
          <p:cNvSpPr>
            <a:spLocks noGrp="1"/>
          </p:cNvSpPr>
          <p:nvPr>
            <p:ph type="title"/>
          </p:nvPr>
        </p:nvSpPr>
        <p:spPr>
          <a:xfrm>
            <a:off x="1791730" y="354579"/>
            <a:ext cx="9848335" cy="742209"/>
          </a:xfrm>
        </p:spPr>
        <p:txBody>
          <a:bodyPr/>
          <a:lstStyle/>
          <a:p>
            <a:r>
              <a:rPr lang="en-GB" sz="4000" dirty="0"/>
              <a:t>Ordinal and Early TSC</a:t>
            </a:r>
          </a:p>
        </p:txBody>
      </p:sp>
      <p:pic>
        <p:nvPicPr>
          <p:cNvPr id="5" name="Picture 4">
            <a:extLst>
              <a:ext uri="{FF2B5EF4-FFF2-40B4-BE49-F238E27FC236}">
                <a16:creationId xmlns:a16="http://schemas.microsoft.com/office/drawing/2014/main" id="{D49E0347-A578-EEDE-390F-80DD33315D0C}"/>
              </a:ext>
            </a:extLst>
          </p:cNvPr>
          <p:cNvPicPr>
            <a:picLocks noChangeAspect="1"/>
          </p:cNvPicPr>
          <p:nvPr/>
        </p:nvPicPr>
        <p:blipFill>
          <a:blip r:embed="rId3"/>
          <a:stretch>
            <a:fillRect/>
          </a:stretch>
        </p:blipFill>
        <p:spPr>
          <a:xfrm>
            <a:off x="858802" y="1288590"/>
            <a:ext cx="9763196" cy="1885964"/>
          </a:xfrm>
          <a:prstGeom prst="rect">
            <a:avLst/>
          </a:prstGeom>
        </p:spPr>
      </p:pic>
      <p:pic>
        <p:nvPicPr>
          <p:cNvPr id="9" name="Picture 8">
            <a:extLst>
              <a:ext uri="{FF2B5EF4-FFF2-40B4-BE49-F238E27FC236}">
                <a16:creationId xmlns:a16="http://schemas.microsoft.com/office/drawing/2014/main" id="{F612A912-FB69-501E-CA13-CBB2A32D3F17}"/>
              </a:ext>
            </a:extLst>
          </p:cNvPr>
          <p:cNvPicPr>
            <a:picLocks noChangeAspect="1"/>
          </p:cNvPicPr>
          <p:nvPr/>
        </p:nvPicPr>
        <p:blipFill>
          <a:blip r:embed="rId4"/>
          <a:stretch>
            <a:fillRect/>
          </a:stretch>
        </p:blipFill>
        <p:spPr>
          <a:xfrm>
            <a:off x="1139791" y="4261296"/>
            <a:ext cx="9201217" cy="1847864"/>
          </a:xfrm>
          <a:prstGeom prst="rect">
            <a:avLst/>
          </a:prstGeom>
        </p:spPr>
      </p:pic>
    </p:spTree>
    <p:extLst>
      <p:ext uri="{BB962C8B-B14F-4D97-AF65-F5344CB8AC3E}">
        <p14:creationId xmlns:p14="http://schemas.microsoft.com/office/powerpoint/2010/main" val="27843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504E5-F314-7E49-1CDE-A40C5FF72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48E6B-511A-270A-2F0F-ECCDC9CD572A}"/>
              </a:ext>
            </a:extLst>
          </p:cNvPr>
          <p:cNvSpPr>
            <a:spLocks noGrp="1"/>
          </p:cNvSpPr>
          <p:nvPr>
            <p:ph type="title"/>
          </p:nvPr>
        </p:nvSpPr>
        <p:spPr/>
        <p:txBody>
          <a:bodyPr/>
          <a:lstStyle/>
          <a:p>
            <a:r>
              <a:rPr lang="en-GB" dirty="0"/>
              <a:t>Unequal length</a:t>
            </a:r>
          </a:p>
        </p:txBody>
      </p:sp>
    </p:spTree>
    <p:extLst>
      <p:ext uri="{BB962C8B-B14F-4D97-AF65-F5344CB8AC3E}">
        <p14:creationId xmlns:p14="http://schemas.microsoft.com/office/powerpoint/2010/main" val="63619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7130DA-B987-0CC7-404A-57AA449C59FE}"/>
              </a:ext>
            </a:extLst>
          </p:cNvPr>
          <p:cNvSpPr>
            <a:spLocks noGrp="1"/>
          </p:cNvSpPr>
          <p:nvPr>
            <p:ph type="title"/>
          </p:nvPr>
        </p:nvSpPr>
        <p:spPr>
          <a:xfrm>
            <a:off x="3178318" y="195799"/>
            <a:ext cx="6070118" cy="748639"/>
          </a:xfrm>
        </p:spPr>
        <p:txBody>
          <a:bodyPr/>
          <a:lstStyle/>
          <a:p>
            <a:r>
              <a:rPr lang="en-GB" sz="4400" dirty="0"/>
              <a:t>Unequal Length Data</a:t>
            </a:r>
          </a:p>
        </p:txBody>
      </p:sp>
      <p:pic>
        <p:nvPicPr>
          <p:cNvPr id="5" name="KjJzixv592Hr9SFQnIcCSiY2pr9AAVmePEMtR6osiSNY1cam2XoPDO-0t4Cxis0JJAcpb8tLa6thVRsPSQK8cCvE1bSAyoFm10o4spcxhHO7IXIM3wFBiDzVbeaCLmRbnjBw4hDBpanQF_r0TI5A4K7agrF02CE9t5ihQxOa0B5bRvCUVrc7dixU40s=nw.png" descr="KjJzixv592Hr9SFQnIcCSiY2pr9AAVmePEMtR6osiSNY1cam2XoPDO-0t4Cxis0JJAcpb8tLa6thVRsPSQK8cCvE1bSAyoFm10o4spcxhHO7IXIM3wFBiDzVbeaCLmRbnjBw4hDBpanQF_r0TI5A4K7agrF02CE9t5ihQxOa0B5bRvCUVrc7dixU40s=nw.png">
            <a:extLst>
              <a:ext uri="{FF2B5EF4-FFF2-40B4-BE49-F238E27FC236}">
                <a16:creationId xmlns:a16="http://schemas.microsoft.com/office/drawing/2014/main" id="{327C9476-1B38-2AFF-09C1-5157731F6086}"/>
              </a:ext>
            </a:extLst>
          </p:cNvPr>
          <p:cNvPicPr>
            <a:picLocks noChangeAspect="1"/>
          </p:cNvPicPr>
          <p:nvPr/>
        </p:nvPicPr>
        <p:blipFill>
          <a:blip r:embed="rId3"/>
          <a:stretch>
            <a:fillRect/>
          </a:stretch>
        </p:blipFill>
        <p:spPr>
          <a:xfrm>
            <a:off x="2811330" y="4862267"/>
            <a:ext cx="5832010" cy="1470256"/>
          </a:xfrm>
          <a:prstGeom prst="rect">
            <a:avLst/>
          </a:prstGeom>
          <a:ln w="12700">
            <a:miter lim="400000"/>
          </a:ln>
        </p:spPr>
      </p:pic>
      <p:sp>
        <p:nvSpPr>
          <p:cNvPr id="6" name="Line">
            <a:extLst>
              <a:ext uri="{FF2B5EF4-FFF2-40B4-BE49-F238E27FC236}">
                <a16:creationId xmlns:a16="http://schemas.microsoft.com/office/drawing/2014/main" id="{BC72D280-6427-7DD0-4AC9-A52D086B01FA}"/>
              </a:ext>
            </a:extLst>
          </p:cNvPr>
          <p:cNvSpPr/>
          <p:nvPr/>
        </p:nvSpPr>
        <p:spPr>
          <a:xfrm flipV="1">
            <a:off x="5805671" y="4564683"/>
            <a:ext cx="16221" cy="1879541"/>
          </a:xfrm>
          <a:prstGeom prst="line">
            <a:avLst/>
          </a:prstGeom>
          <a:ln w="12700">
            <a:solidFill>
              <a:schemeClr val="accent2"/>
            </a:solidFill>
            <a:custDash>
              <a:ds d="200000" sp="200000"/>
            </a:custDash>
            <a:miter lim="400000"/>
          </a:ln>
          <a:effectLst>
            <a:outerShdw blurRad="38100" dist="20000" dir="5400000" rotWithShape="0">
              <a:srgbClr val="000000">
                <a:alpha val="38000"/>
              </a:srgbClr>
            </a:outerShdw>
          </a:effectLst>
        </p:spPr>
        <p:txBody>
          <a:bodyPr lIns="0" tIns="0" rIns="0" bIns="0"/>
          <a:lstStyle/>
          <a:p>
            <a:pPr algn="ctr">
              <a:defRPr sz="1000"/>
            </a:pPr>
            <a:endParaRPr sz="1000"/>
          </a:p>
        </p:txBody>
      </p:sp>
      <p:sp>
        <p:nvSpPr>
          <p:cNvPr id="7" name="Line">
            <a:extLst>
              <a:ext uri="{FF2B5EF4-FFF2-40B4-BE49-F238E27FC236}">
                <a16:creationId xmlns:a16="http://schemas.microsoft.com/office/drawing/2014/main" id="{94779727-8D2C-F4FE-76AF-0D3F01785F7C}"/>
              </a:ext>
            </a:extLst>
          </p:cNvPr>
          <p:cNvSpPr/>
          <p:nvPr/>
        </p:nvSpPr>
        <p:spPr>
          <a:xfrm flipV="1">
            <a:off x="6475546" y="4564684"/>
            <a:ext cx="16221" cy="1879540"/>
          </a:xfrm>
          <a:prstGeom prst="line">
            <a:avLst/>
          </a:prstGeom>
          <a:ln w="12700">
            <a:solidFill>
              <a:schemeClr val="accent2"/>
            </a:solidFill>
            <a:custDash>
              <a:ds d="200000" sp="200000"/>
            </a:custDash>
            <a:miter lim="400000"/>
          </a:ln>
          <a:effectLst>
            <a:outerShdw blurRad="38100" dist="20000" dir="5400000" rotWithShape="0">
              <a:srgbClr val="000000">
                <a:alpha val="38000"/>
              </a:srgbClr>
            </a:outerShdw>
          </a:effectLst>
        </p:spPr>
        <p:txBody>
          <a:bodyPr lIns="0" tIns="0" rIns="0" bIns="0"/>
          <a:lstStyle/>
          <a:p>
            <a:pPr algn="ctr">
              <a:defRPr sz="1000"/>
            </a:pPr>
            <a:endParaRPr sz="1000"/>
          </a:p>
        </p:txBody>
      </p:sp>
      <p:pic>
        <p:nvPicPr>
          <p:cNvPr id="25" name="4V7UxzvJ0hbIEMVFCewfs_FYUbzlSnQI2RbEt4agt0Ipe9sjCtD8BAIRn6-_ISoBkKE9MmASnB8sMZtA5-8icFH2i7ucuJPjrbKO-_u7hC-txhakCoeC2QL5D9v4BRyTNvJjc-pYk6tb3dbH1VtVtfnLZ6P2nVM8GPehNfgr6uMWSITzz-_aKQ6_p7k=nw.png" descr="4V7UxzvJ0hbIEMVFCewfs_FYUbzlSnQI2RbEt4agt0Ipe9sjCtD8BAIRn6-_ISoBkKE9MmASnB8sMZtA5-8icFH2i7ucuJPjrbKO-_u7hC-txhakCoeC2QL5D9v4BRyTNvJjc-pYk6tb3dbH1VtVtfnLZ6P2nVM8GPehNfgr6uMWSITzz-_aKQ6_p7k=nw.png">
            <a:extLst>
              <a:ext uri="{FF2B5EF4-FFF2-40B4-BE49-F238E27FC236}">
                <a16:creationId xmlns:a16="http://schemas.microsoft.com/office/drawing/2014/main" id="{4CF88D09-A5E6-786B-1C32-0CF83E884BBC}"/>
              </a:ext>
            </a:extLst>
          </p:cNvPr>
          <p:cNvPicPr>
            <a:picLocks noChangeAspect="1"/>
          </p:cNvPicPr>
          <p:nvPr/>
        </p:nvPicPr>
        <p:blipFill>
          <a:blip r:embed="rId4"/>
          <a:stretch>
            <a:fillRect/>
          </a:stretch>
        </p:blipFill>
        <p:spPr>
          <a:xfrm>
            <a:off x="6096000" y="2891651"/>
            <a:ext cx="5780067" cy="1484677"/>
          </a:xfrm>
          <a:prstGeom prst="rect">
            <a:avLst/>
          </a:prstGeom>
          <a:ln w="12700">
            <a:miter lim="400000"/>
          </a:ln>
        </p:spPr>
      </p:pic>
      <p:sp>
        <p:nvSpPr>
          <p:cNvPr id="26" name="walk">
            <a:extLst>
              <a:ext uri="{FF2B5EF4-FFF2-40B4-BE49-F238E27FC236}">
                <a16:creationId xmlns:a16="http://schemas.microsoft.com/office/drawing/2014/main" id="{21BD9A53-8636-9B28-7CEC-736C56C4278A}"/>
              </a:ext>
            </a:extLst>
          </p:cNvPr>
          <p:cNvSpPr txBox="1"/>
          <p:nvPr/>
        </p:nvSpPr>
        <p:spPr>
          <a:xfrm>
            <a:off x="6874714" y="1887447"/>
            <a:ext cx="40876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200"/>
            </a:lvl1pPr>
          </a:lstStyle>
          <a:p>
            <a:r>
              <a:rPr sz="1600" dirty="0">
                <a:solidFill>
                  <a:srgbClr val="500064"/>
                </a:solidFill>
              </a:rPr>
              <a:t>walk</a:t>
            </a:r>
          </a:p>
        </p:txBody>
      </p:sp>
      <p:sp>
        <p:nvSpPr>
          <p:cNvPr id="27" name="jog">
            <a:extLst>
              <a:ext uri="{FF2B5EF4-FFF2-40B4-BE49-F238E27FC236}">
                <a16:creationId xmlns:a16="http://schemas.microsoft.com/office/drawing/2014/main" id="{E82E3E64-9D48-D30D-E219-FCDA4B84B6DB}"/>
              </a:ext>
            </a:extLst>
          </p:cNvPr>
          <p:cNvSpPr txBox="1"/>
          <p:nvPr/>
        </p:nvSpPr>
        <p:spPr>
          <a:xfrm>
            <a:off x="8975926" y="1853352"/>
            <a:ext cx="272510"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ctr">
              <a:defRPr sz="1200"/>
            </a:lvl1pPr>
          </a:lstStyle>
          <a:p>
            <a:r>
              <a:rPr sz="1600" dirty="0">
                <a:solidFill>
                  <a:srgbClr val="500064"/>
                </a:solidFill>
              </a:rPr>
              <a:t>jog</a:t>
            </a:r>
          </a:p>
        </p:txBody>
      </p:sp>
      <p:sp>
        <p:nvSpPr>
          <p:cNvPr id="28" name="run">
            <a:extLst>
              <a:ext uri="{FF2B5EF4-FFF2-40B4-BE49-F238E27FC236}">
                <a16:creationId xmlns:a16="http://schemas.microsoft.com/office/drawing/2014/main" id="{B495FD31-4315-73A6-E22E-205A3DBA5870}"/>
              </a:ext>
            </a:extLst>
          </p:cNvPr>
          <p:cNvSpPr txBox="1"/>
          <p:nvPr/>
        </p:nvSpPr>
        <p:spPr>
          <a:xfrm>
            <a:off x="10819591" y="1839939"/>
            <a:ext cx="29655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1200"/>
            </a:lvl1pPr>
          </a:lstStyle>
          <a:p>
            <a:r>
              <a:rPr sz="1600" dirty="0">
                <a:solidFill>
                  <a:srgbClr val="500064"/>
                </a:solidFill>
              </a:rPr>
              <a:t>run</a:t>
            </a:r>
          </a:p>
        </p:txBody>
      </p:sp>
      <p:sp>
        <p:nvSpPr>
          <p:cNvPr id="29" name="Line">
            <a:extLst>
              <a:ext uri="{FF2B5EF4-FFF2-40B4-BE49-F238E27FC236}">
                <a16:creationId xmlns:a16="http://schemas.microsoft.com/office/drawing/2014/main" id="{62E59FE6-49E8-FDB2-961B-17C809DC8A5B}"/>
              </a:ext>
            </a:extLst>
          </p:cNvPr>
          <p:cNvSpPr/>
          <p:nvPr/>
        </p:nvSpPr>
        <p:spPr>
          <a:xfrm flipH="1" flipV="1">
            <a:off x="8294168" y="2653943"/>
            <a:ext cx="19308" cy="1722384"/>
          </a:xfrm>
          <a:prstGeom prst="line">
            <a:avLst/>
          </a:prstGeom>
          <a:ln w="12700">
            <a:solidFill>
              <a:schemeClr val="accent2"/>
            </a:solidFill>
            <a:custDash>
              <a:ds d="200000" sp="200000"/>
            </a:custDash>
            <a:miter lim="400000"/>
          </a:ln>
          <a:effectLst>
            <a:outerShdw blurRad="38100" dist="20000" dir="5400000" rotWithShape="0">
              <a:srgbClr val="000000">
                <a:alpha val="38000"/>
              </a:srgbClr>
            </a:outerShdw>
          </a:effectLst>
        </p:spPr>
        <p:txBody>
          <a:bodyPr lIns="0" tIns="0" rIns="0" bIns="0"/>
          <a:lstStyle/>
          <a:p>
            <a:pPr algn="ctr">
              <a:defRPr sz="1000"/>
            </a:pPr>
            <a:endParaRPr sz="1000"/>
          </a:p>
        </p:txBody>
      </p:sp>
      <p:sp>
        <p:nvSpPr>
          <p:cNvPr id="30" name="Line">
            <a:extLst>
              <a:ext uri="{FF2B5EF4-FFF2-40B4-BE49-F238E27FC236}">
                <a16:creationId xmlns:a16="http://schemas.microsoft.com/office/drawing/2014/main" id="{64553325-539A-3EF1-1E65-70C8E682D416}"/>
              </a:ext>
            </a:extLst>
          </p:cNvPr>
          <p:cNvSpPr/>
          <p:nvPr/>
        </p:nvSpPr>
        <p:spPr>
          <a:xfrm flipV="1">
            <a:off x="10004772" y="2653940"/>
            <a:ext cx="19309" cy="1722387"/>
          </a:xfrm>
          <a:prstGeom prst="line">
            <a:avLst/>
          </a:prstGeom>
          <a:ln w="12700">
            <a:solidFill>
              <a:schemeClr val="accent2"/>
            </a:solidFill>
            <a:custDash>
              <a:ds d="200000" sp="200000"/>
            </a:custDash>
            <a:miter lim="400000"/>
          </a:ln>
          <a:effectLst>
            <a:outerShdw blurRad="38100" dist="20000" dir="5400000" rotWithShape="0">
              <a:srgbClr val="000000">
                <a:alpha val="38000"/>
              </a:srgbClr>
            </a:outerShdw>
          </a:effectLst>
        </p:spPr>
        <p:txBody>
          <a:bodyPr lIns="0" tIns="0" rIns="0" bIns="0"/>
          <a:lstStyle/>
          <a:p>
            <a:pPr algn="ctr">
              <a:defRPr sz="1000"/>
            </a:pPr>
            <a:endParaRPr sz="1000"/>
          </a:p>
        </p:txBody>
      </p:sp>
      <p:sp>
        <p:nvSpPr>
          <p:cNvPr id="31" name="Line">
            <a:extLst>
              <a:ext uri="{FF2B5EF4-FFF2-40B4-BE49-F238E27FC236}">
                <a16:creationId xmlns:a16="http://schemas.microsoft.com/office/drawing/2014/main" id="{2FC211DD-45BD-1822-3804-C3A588C13E68}"/>
              </a:ext>
            </a:extLst>
          </p:cNvPr>
          <p:cNvSpPr/>
          <p:nvPr/>
        </p:nvSpPr>
        <p:spPr>
          <a:xfrm>
            <a:off x="7079097" y="2327738"/>
            <a:ext cx="1" cy="364977"/>
          </a:xfrm>
          <a:prstGeom prst="line">
            <a:avLst/>
          </a:prstGeom>
          <a:ln w="12700">
            <a:solidFill>
              <a:srgbClr val="000000"/>
            </a:solidFill>
            <a:tailEnd type="triangle"/>
          </a:ln>
          <a:effectLst>
            <a:outerShdw blurRad="38100" dist="20000" dir="5400000" rotWithShape="0">
              <a:srgbClr val="000000">
                <a:alpha val="38000"/>
              </a:srgbClr>
            </a:outerShdw>
          </a:effectLst>
        </p:spPr>
        <p:txBody>
          <a:bodyPr lIns="0" tIns="0" rIns="0" bIns="0"/>
          <a:lstStyle/>
          <a:p>
            <a:pPr algn="ctr">
              <a:defRPr sz="1000"/>
            </a:pPr>
            <a:endParaRPr sz="1000"/>
          </a:p>
        </p:txBody>
      </p:sp>
      <p:sp>
        <p:nvSpPr>
          <p:cNvPr id="32" name="Line">
            <a:extLst>
              <a:ext uri="{FF2B5EF4-FFF2-40B4-BE49-F238E27FC236}">
                <a16:creationId xmlns:a16="http://schemas.microsoft.com/office/drawing/2014/main" id="{DB99F791-2B73-F58C-FC9E-2A77C8C41CF9}"/>
              </a:ext>
            </a:extLst>
          </p:cNvPr>
          <p:cNvSpPr/>
          <p:nvPr/>
        </p:nvSpPr>
        <p:spPr>
          <a:xfrm>
            <a:off x="9123022" y="2282211"/>
            <a:ext cx="1" cy="364977"/>
          </a:xfrm>
          <a:prstGeom prst="line">
            <a:avLst/>
          </a:prstGeom>
          <a:ln w="12700">
            <a:solidFill>
              <a:srgbClr val="000000"/>
            </a:solidFill>
            <a:tailEnd type="triangle"/>
          </a:ln>
          <a:effectLst>
            <a:outerShdw blurRad="38100" dist="20000" dir="5400000" rotWithShape="0">
              <a:srgbClr val="000000">
                <a:alpha val="38000"/>
              </a:srgbClr>
            </a:outerShdw>
          </a:effectLst>
        </p:spPr>
        <p:txBody>
          <a:bodyPr lIns="0" tIns="0" rIns="0" bIns="0"/>
          <a:lstStyle/>
          <a:p>
            <a:pPr algn="ctr">
              <a:defRPr sz="1000"/>
            </a:pPr>
            <a:endParaRPr sz="1000"/>
          </a:p>
        </p:txBody>
      </p:sp>
      <p:sp>
        <p:nvSpPr>
          <p:cNvPr id="33" name="Line">
            <a:extLst>
              <a:ext uri="{FF2B5EF4-FFF2-40B4-BE49-F238E27FC236}">
                <a16:creationId xmlns:a16="http://schemas.microsoft.com/office/drawing/2014/main" id="{6648013D-C213-352E-C1E0-4632C295FA66}"/>
              </a:ext>
            </a:extLst>
          </p:cNvPr>
          <p:cNvSpPr/>
          <p:nvPr/>
        </p:nvSpPr>
        <p:spPr>
          <a:xfrm>
            <a:off x="10967869" y="2260174"/>
            <a:ext cx="1" cy="364977"/>
          </a:xfrm>
          <a:prstGeom prst="line">
            <a:avLst/>
          </a:prstGeom>
          <a:ln w="12700">
            <a:solidFill>
              <a:srgbClr val="000000"/>
            </a:solidFill>
            <a:tailEnd type="triangle"/>
          </a:ln>
          <a:effectLst>
            <a:outerShdw blurRad="38100" dist="20000" dir="5400000" rotWithShape="0">
              <a:srgbClr val="000000">
                <a:alpha val="38000"/>
              </a:srgbClr>
            </a:outerShdw>
          </a:effectLst>
        </p:spPr>
        <p:txBody>
          <a:bodyPr lIns="0" tIns="0" rIns="0" bIns="0"/>
          <a:lstStyle/>
          <a:p>
            <a:pPr algn="ctr">
              <a:defRPr sz="1000"/>
            </a:pPr>
            <a:endParaRPr sz="1000"/>
          </a:p>
        </p:txBody>
      </p:sp>
      <p:sp>
        <p:nvSpPr>
          <p:cNvPr id="34" name="1st split at…">
            <a:extLst>
              <a:ext uri="{FF2B5EF4-FFF2-40B4-BE49-F238E27FC236}">
                <a16:creationId xmlns:a16="http://schemas.microsoft.com/office/drawing/2014/main" id="{C53489D3-E6DD-62D7-5FD2-245AAB006DE3}"/>
              </a:ext>
            </a:extLst>
          </p:cNvPr>
          <p:cNvSpPr txBox="1"/>
          <p:nvPr/>
        </p:nvSpPr>
        <p:spPr>
          <a:xfrm>
            <a:off x="7481056" y="1736516"/>
            <a:ext cx="1344920"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algn="ctr">
              <a:defRPr sz="1200">
                <a:solidFill>
                  <a:schemeClr val="accent2">
                    <a:satOff val="-4966"/>
                    <a:lumOff val="-10549"/>
                  </a:schemeClr>
                </a:solidFill>
              </a:defRPr>
            </a:pPr>
            <a:r>
              <a:rPr sz="1600" dirty="0"/>
              <a:t>1st split at</a:t>
            </a:r>
          </a:p>
          <a:p>
            <a:pPr algn="ctr">
              <a:defRPr sz="1200">
                <a:solidFill>
                  <a:schemeClr val="accent2">
                    <a:satOff val="-4966"/>
                    <a:lumOff val="-10549"/>
                  </a:schemeClr>
                </a:solidFill>
              </a:defRPr>
            </a:pPr>
            <a:r>
              <a:rPr lang="en-GB" sz="1600" dirty="0"/>
              <a:t>timepoint </a:t>
            </a:r>
            <a:r>
              <a:rPr sz="1600" dirty="0"/>
              <a:t>3</a:t>
            </a:r>
            <a:r>
              <a:rPr lang="en-GB" sz="1600" dirty="0"/>
              <a:t>800</a:t>
            </a:r>
            <a:endParaRPr sz="1600" dirty="0"/>
          </a:p>
        </p:txBody>
      </p:sp>
      <p:sp>
        <p:nvSpPr>
          <p:cNvPr id="35" name="2nd split at…">
            <a:extLst>
              <a:ext uri="{FF2B5EF4-FFF2-40B4-BE49-F238E27FC236}">
                <a16:creationId xmlns:a16="http://schemas.microsoft.com/office/drawing/2014/main" id="{43891CC2-D306-A261-33F2-4151160C034F}"/>
              </a:ext>
            </a:extLst>
          </p:cNvPr>
          <p:cNvSpPr txBox="1"/>
          <p:nvPr/>
        </p:nvSpPr>
        <p:spPr>
          <a:xfrm>
            <a:off x="9367507" y="1764336"/>
            <a:ext cx="1344920"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algn="ctr">
              <a:defRPr sz="1200">
                <a:solidFill>
                  <a:schemeClr val="accent2">
                    <a:satOff val="-4966"/>
                    <a:lumOff val="-10549"/>
                  </a:schemeClr>
                </a:solidFill>
              </a:defRPr>
            </a:pPr>
            <a:r>
              <a:rPr sz="1600" dirty="0"/>
              <a:t>2nd split at</a:t>
            </a:r>
          </a:p>
          <a:p>
            <a:pPr algn="ctr">
              <a:defRPr sz="1200">
                <a:solidFill>
                  <a:schemeClr val="accent2">
                    <a:satOff val="-4966"/>
                    <a:lumOff val="-10549"/>
                  </a:schemeClr>
                </a:solidFill>
              </a:defRPr>
            </a:pPr>
            <a:r>
              <a:rPr lang="en-GB" sz="1600" dirty="0"/>
              <a:t>timepoint </a:t>
            </a:r>
            <a:r>
              <a:rPr sz="1600" dirty="0"/>
              <a:t>68</a:t>
            </a:r>
            <a:r>
              <a:rPr lang="en-GB" sz="1600" dirty="0"/>
              <a:t>00</a:t>
            </a:r>
            <a:endParaRPr sz="1600" dirty="0"/>
          </a:p>
        </p:txBody>
      </p:sp>
      <p:sp>
        <p:nvSpPr>
          <p:cNvPr id="9" name="Text Placeholder 1">
            <a:extLst>
              <a:ext uri="{FF2B5EF4-FFF2-40B4-BE49-F238E27FC236}">
                <a16:creationId xmlns:a16="http://schemas.microsoft.com/office/drawing/2014/main" id="{1C8F7A5C-F1E0-E894-DEE2-E2A2ABF55B70}"/>
              </a:ext>
            </a:extLst>
          </p:cNvPr>
          <p:cNvSpPr txBox="1">
            <a:spLocks/>
          </p:cNvSpPr>
          <p:nvPr/>
        </p:nvSpPr>
        <p:spPr>
          <a:xfrm>
            <a:off x="415600" y="1536631"/>
            <a:ext cx="5424958" cy="3084945"/>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600" dirty="0"/>
              <a:t>Unequal length is a common occurrence particularly in segmented data</a:t>
            </a:r>
          </a:p>
          <a:p>
            <a:pPr marL="114300" indent="0">
              <a:buFont typeface="Arial"/>
              <a:buNone/>
            </a:pPr>
            <a:endParaRPr lang="en-GB" sz="2600" dirty="0"/>
          </a:p>
          <a:p>
            <a:pPr marL="114300" indent="0">
              <a:buFont typeface="Arial"/>
              <a:buNone/>
            </a:pPr>
            <a:r>
              <a:rPr lang="en-GB" sz="2600" dirty="0"/>
              <a:t>Minor variances in recording start and end and/or activity times will vary the amount of time points present.</a:t>
            </a:r>
          </a:p>
        </p:txBody>
      </p:sp>
    </p:spTree>
    <p:extLst>
      <p:ext uri="{BB962C8B-B14F-4D97-AF65-F5344CB8AC3E}">
        <p14:creationId xmlns:p14="http://schemas.microsoft.com/office/powerpoint/2010/main" val="212755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14ED6-8BA7-82B1-C340-D3B166F580E7}"/>
              </a:ext>
            </a:extLst>
          </p:cNvPr>
          <p:cNvSpPr>
            <a:spLocks noGrp="1"/>
          </p:cNvSpPr>
          <p:nvPr>
            <p:ph type="title"/>
          </p:nvPr>
        </p:nvSpPr>
        <p:spPr>
          <a:xfrm>
            <a:off x="3087720" y="285079"/>
            <a:ext cx="6627751" cy="680260"/>
          </a:xfrm>
        </p:spPr>
        <p:txBody>
          <a:bodyPr/>
          <a:lstStyle/>
          <a:p>
            <a:r>
              <a:rPr lang="en-GB" dirty="0"/>
              <a:t>Unequal Length Series Preprocessing</a:t>
            </a:r>
          </a:p>
        </p:txBody>
      </p:sp>
      <p:cxnSp>
        <p:nvCxnSpPr>
          <p:cNvPr id="19" name="Straight Connector 18">
            <a:extLst>
              <a:ext uri="{FF2B5EF4-FFF2-40B4-BE49-F238E27FC236}">
                <a16:creationId xmlns:a16="http://schemas.microsoft.com/office/drawing/2014/main" id="{8B4607CD-5AE7-F1AC-2D91-574878995042}"/>
              </a:ext>
            </a:extLst>
          </p:cNvPr>
          <p:cNvCxnSpPr>
            <a:cxnSpLocks/>
          </p:cNvCxnSpPr>
          <p:nvPr/>
        </p:nvCxnSpPr>
        <p:spPr>
          <a:xfrm flipV="1">
            <a:off x="1447811" y="5303258"/>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E11634-74F4-AA3F-F00B-69EC506AE651}"/>
              </a:ext>
            </a:extLst>
          </p:cNvPr>
          <p:cNvCxnSpPr>
            <a:cxnSpLocks/>
          </p:cNvCxnSpPr>
          <p:nvPr/>
        </p:nvCxnSpPr>
        <p:spPr>
          <a:xfrm flipH="1" flipV="1">
            <a:off x="1628785" y="5303258"/>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BE8D12-AEC2-B05C-F520-69C053AE741C}"/>
              </a:ext>
            </a:extLst>
          </p:cNvPr>
          <p:cNvCxnSpPr>
            <a:cxnSpLocks/>
          </p:cNvCxnSpPr>
          <p:nvPr/>
        </p:nvCxnSpPr>
        <p:spPr>
          <a:xfrm flipV="1">
            <a:off x="1828810" y="5303258"/>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D9A4EA-ECF2-ACC9-94C6-85994608DF9E}"/>
              </a:ext>
            </a:extLst>
          </p:cNvPr>
          <p:cNvCxnSpPr>
            <a:cxnSpLocks/>
          </p:cNvCxnSpPr>
          <p:nvPr/>
        </p:nvCxnSpPr>
        <p:spPr>
          <a:xfrm flipH="1" flipV="1">
            <a:off x="2009784" y="5303258"/>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E3418C-85AA-8370-263E-C8AC36048868}"/>
              </a:ext>
            </a:extLst>
          </p:cNvPr>
          <p:cNvCxnSpPr>
            <a:cxnSpLocks/>
          </p:cNvCxnSpPr>
          <p:nvPr/>
        </p:nvCxnSpPr>
        <p:spPr>
          <a:xfrm flipV="1">
            <a:off x="2209809" y="5303258"/>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F40AD7-223A-66C4-7EE3-1DCB63A7CBCF}"/>
              </a:ext>
            </a:extLst>
          </p:cNvPr>
          <p:cNvCxnSpPr>
            <a:cxnSpLocks/>
          </p:cNvCxnSpPr>
          <p:nvPr/>
        </p:nvCxnSpPr>
        <p:spPr>
          <a:xfrm flipH="1" flipV="1">
            <a:off x="2390783" y="5303258"/>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3E6CCE-30D9-F79B-A557-A47A9502E70D}"/>
              </a:ext>
            </a:extLst>
          </p:cNvPr>
          <p:cNvCxnSpPr>
            <a:cxnSpLocks/>
          </p:cNvCxnSpPr>
          <p:nvPr/>
        </p:nvCxnSpPr>
        <p:spPr>
          <a:xfrm flipV="1">
            <a:off x="2590808" y="5303258"/>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6F799C-6A94-6841-30E0-7322E0D2FF12}"/>
              </a:ext>
            </a:extLst>
          </p:cNvPr>
          <p:cNvCxnSpPr>
            <a:cxnSpLocks/>
          </p:cNvCxnSpPr>
          <p:nvPr/>
        </p:nvCxnSpPr>
        <p:spPr>
          <a:xfrm flipH="1" flipV="1">
            <a:off x="2771782" y="5303258"/>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6904B2-8E30-98C5-2F23-03F6B1D04C72}"/>
              </a:ext>
            </a:extLst>
          </p:cNvPr>
          <p:cNvCxnSpPr>
            <a:cxnSpLocks/>
          </p:cNvCxnSpPr>
          <p:nvPr/>
        </p:nvCxnSpPr>
        <p:spPr>
          <a:xfrm flipV="1">
            <a:off x="2971807" y="5278435"/>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23E70D-DD66-97E3-DDA4-9A7160F4D88D}"/>
              </a:ext>
            </a:extLst>
          </p:cNvPr>
          <p:cNvCxnSpPr>
            <a:cxnSpLocks/>
          </p:cNvCxnSpPr>
          <p:nvPr/>
        </p:nvCxnSpPr>
        <p:spPr>
          <a:xfrm flipH="1" flipV="1">
            <a:off x="3152781" y="5278435"/>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CDA7B6-5DD5-6888-A48D-0E85E4C482BC}"/>
              </a:ext>
            </a:extLst>
          </p:cNvPr>
          <p:cNvCxnSpPr>
            <a:cxnSpLocks/>
          </p:cNvCxnSpPr>
          <p:nvPr/>
        </p:nvCxnSpPr>
        <p:spPr>
          <a:xfrm flipV="1">
            <a:off x="1447811" y="6093833"/>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CDC6D01-48C6-AAFC-63F2-924828A1AA2D}"/>
              </a:ext>
            </a:extLst>
          </p:cNvPr>
          <p:cNvCxnSpPr>
            <a:cxnSpLocks/>
          </p:cNvCxnSpPr>
          <p:nvPr/>
        </p:nvCxnSpPr>
        <p:spPr>
          <a:xfrm flipH="1" flipV="1">
            <a:off x="1628785" y="6093833"/>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505FD1-3013-AAC7-2B96-4AA4F35E2EF4}"/>
              </a:ext>
            </a:extLst>
          </p:cNvPr>
          <p:cNvCxnSpPr>
            <a:cxnSpLocks/>
          </p:cNvCxnSpPr>
          <p:nvPr/>
        </p:nvCxnSpPr>
        <p:spPr>
          <a:xfrm flipV="1">
            <a:off x="1828810" y="6093833"/>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E0A55C0-DB26-CD86-FC5F-EF76ACE32C07}"/>
              </a:ext>
            </a:extLst>
          </p:cNvPr>
          <p:cNvCxnSpPr>
            <a:cxnSpLocks/>
          </p:cNvCxnSpPr>
          <p:nvPr/>
        </p:nvCxnSpPr>
        <p:spPr>
          <a:xfrm flipH="1" flipV="1">
            <a:off x="2009784" y="6093833"/>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90B2AF-821C-F712-2B8C-79B01417982A}"/>
              </a:ext>
            </a:extLst>
          </p:cNvPr>
          <p:cNvCxnSpPr>
            <a:cxnSpLocks/>
          </p:cNvCxnSpPr>
          <p:nvPr/>
        </p:nvCxnSpPr>
        <p:spPr>
          <a:xfrm flipV="1">
            <a:off x="2209809" y="6093833"/>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F1709-B441-5C9F-1035-0591F25CBE97}"/>
              </a:ext>
            </a:extLst>
          </p:cNvPr>
          <p:cNvCxnSpPr>
            <a:cxnSpLocks/>
          </p:cNvCxnSpPr>
          <p:nvPr/>
        </p:nvCxnSpPr>
        <p:spPr>
          <a:xfrm flipH="1" flipV="1">
            <a:off x="2390783" y="6093833"/>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399F19-9F35-FED1-97FD-EBB2831F95C7}"/>
              </a:ext>
            </a:extLst>
          </p:cNvPr>
          <p:cNvCxnSpPr>
            <a:cxnSpLocks/>
          </p:cNvCxnSpPr>
          <p:nvPr/>
        </p:nvCxnSpPr>
        <p:spPr>
          <a:xfrm flipV="1">
            <a:off x="2590808" y="6093833"/>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39BD36-99E5-1ED1-7E38-791722A5150D}"/>
              </a:ext>
            </a:extLst>
          </p:cNvPr>
          <p:cNvCxnSpPr>
            <a:cxnSpLocks/>
          </p:cNvCxnSpPr>
          <p:nvPr/>
        </p:nvCxnSpPr>
        <p:spPr>
          <a:xfrm flipH="1" flipV="1">
            <a:off x="2771782" y="6093833"/>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9B80998-3523-1B9D-79F1-07688A5897D5}"/>
              </a:ext>
            </a:extLst>
          </p:cNvPr>
          <p:cNvCxnSpPr>
            <a:cxnSpLocks/>
          </p:cNvCxnSpPr>
          <p:nvPr/>
        </p:nvCxnSpPr>
        <p:spPr>
          <a:xfrm flipV="1">
            <a:off x="2971807" y="6069010"/>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625059-E668-0080-C34F-9FC2786B9E18}"/>
              </a:ext>
            </a:extLst>
          </p:cNvPr>
          <p:cNvCxnSpPr>
            <a:cxnSpLocks/>
          </p:cNvCxnSpPr>
          <p:nvPr/>
        </p:nvCxnSpPr>
        <p:spPr>
          <a:xfrm flipH="1" flipV="1">
            <a:off x="3152781" y="6069010"/>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28A515-8E68-4A8E-B54E-3B891E04A25A}"/>
              </a:ext>
            </a:extLst>
          </p:cNvPr>
          <p:cNvCxnSpPr>
            <a:cxnSpLocks/>
          </p:cNvCxnSpPr>
          <p:nvPr/>
        </p:nvCxnSpPr>
        <p:spPr>
          <a:xfrm flipV="1">
            <a:off x="7629515" y="2498184"/>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82369E-6797-E9C2-EBEE-5FD3D3BB9963}"/>
              </a:ext>
            </a:extLst>
          </p:cNvPr>
          <p:cNvCxnSpPr>
            <a:cxnSpLocks/>
          </p:cNvCxnSpPr>
          <p:nvPr/>
        </p:nvCxnSpPr>
        <p:spPr>
          <a:xfrm flipH="1" flipV="1">
            <a:off x="7810489" y="2498184"/>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FBF90E-EBD2-3C02-53E0-FD41BCCBD3E6}"/>
              </a:ext>
            </a:extLst>
          </p:cNvPr>
          <p:cNvCxnSpPr>
            <a:cxnSpLocks/>
          </p:cNvCxnSpPr>
          <p:nvPr/>
        </p:nvCxnSpPr>
        <p:spPr>
          <a:xfrm flipV="1">
            <a:off x="8010514" y="2498184"/>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3CEFAD-1AEA-7D6A-7405-F70C890D79A7}"/>
              </a:ext>
            </a:extLst>
          </p:cNvPr>
          <p:cNvCxnSpPr>
            <a:cxnSpLocks/>
          </p:cNvCxnSpPr>
          <p:nvPr/>
        </p:nvCxnSpPr>
        <p:spPr>
          <a:xfrm flipH="1" flipV="1">
            <a:off x="8191488" y="2498184"/>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D2A9B0-5B55-C775-0800-CFD1838F31A3}"/>
              </a:ext>
            </a:extLst>
          </p:cNvPr>
          <p:cNvCxnSpPr>
            <a:cxnSpLocks/>
          </p:cNvCxnSpPr>
          <p:nvPr/>
        </p:nvCxnSpPr>
        <p:spPr>
          <a:xfrm flipV="1">
            <a:off x="8391513" y="2498184"/>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7C70848-2DC6-C642-345A-EC83044AEC7C}"/>
              </a:ext>
            </a:extLst>
          </p:cNvPr>
          <p:cNvCxnSpPr>
            <a:cxnSpLocks/>
          </p:cNvCxnSpPr>
          <p:nvPr/>
        </p:nvCxnSpPr>
        <p:spPr>
          <a:xfrm flipH="1" flipV="1">
            <a:off x="8572487" y="2498184"/>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025959-ED19-377C-E9DC-95843AE4F181}"/>
              </a:ext>
            </a:extLst>
          </p:cNvPr>
          <p:cNvCxnSpPr>
            <a:cxnSpLocks/>
          </p:cNvCxnSpPr>
          <p:nvPr/>
        </p:nvCxnSpPr>
        <p:spPr>
          <a:xfrm flipV="1">
            <a:off x="8772512" y="2498184"/>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EC53A71-8D3F-4781-EA32-54A3AF94BEBA}"/>
              </a:ext>
            </a:extLst>
          </p:cNvPr>
          <p:cNvCxnSpPr>
            <a:cxnSpLocks/>
          </p:cNvCxnSpPr>
          <p:nvPr/>
        </p:nvCxnSpPr>
        <p:spPr>
          <a:xfrm flipH="1" flipV="1">
            <a:off x="8953486" y="2498184"/>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7CA3664-F592-02BB-A7FA-BE4FC51ABBA1}"/>
              </a:ext>
            </a:extLst>
          </p:cNvPr>
          <p:cNvCxnSpPr>
            <a:cxnSpLocks/>
          </p:cNvCxnSpPr>
          <p:nvPr/>
        </p:nvCxnSpPr>
        <p:spPr>
          <a:xfrm flipV="1">
            <a:off x="9153511" y="2473361"/>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7AB6C34-E984-8196-055D-CB57A553C8F3}"/>
              </a:ext>
            </a:extLst>
          </p:cNvPr>
          <p:cNvCxnSpPr>
            <a:cxnSpLocks/>
          </p:cNvCxnSpPr>
          <p:nvPr/>
        </p:nvCxnSpPr>
        <p:spPr>
          <a:xfrm flipH="1" flipV="1">
            <a:off x="9334485" y="2473361"/>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EE6AC09-F50A-76D6-D90E-B468247F61B4}"/>
              </a:ext>
            </a:extLst>
          </p:cNvPr>
          <p:cNvCxnSpPr>
            <a:cxnSpLocks/>
          </p:cNvCxnSpPr>
          <p:nvPr/>
        </p:nvCxnSpPr>
        <p:spPr>
          <a:xfrm flipV="1">
            <a:off x="9524985" y="2473361"/>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7FB365-39A8-45D2-B733-FE2340DB631D}"/>
              </a:ext>
            </a:extLst>
          </p:cNvPr>
          <p:cNvCxnSpPr>
            <a:cxnSpLocks/>
          </p:cNvCxnSpPr>
          <p:nvPr/>
        </p:nvCxnSpPr>
        <p:spPr>
          <a:xfrm flipH="1" flipV="1">
            <a:off x="9705959" y="2473361"/>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D56556-8D9D-754B-7673-36AFE24CD058}"/>
              </a:ext>
            </a:extLst>
          </p:cNvPr>
          <p:cNvCxnSpPr>
            <a:cxnSpLocks/>
          </p:cNvCxnSpPr>
          <p:nvPr/>
        </p:nvCxnSpPr>
        <p:spPr>
          <a:xfrm flipV="1">
            <a:off x="9896459" y="2473361"/>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939C10-E7BE-F146-84C8-1E2EB3C2CA25}"/>
              </a:ext>
            </a:extLst>
          </p:cNvPr>
          <p:cNvCxnSpPr>
            <a:cxnSpLocks/>
          </p:cNvCxnSpPr>
          <p:nvPr/>
        </p:nvCxnSpPr>
        <p:spPr>
          <a:xfrm flipH="1" flipV="1">
            <a:off x="10077433" y="2473361"/>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1DB41B-E78C-ABB1-2F86-43E0A02FF99D}"/>
              </a:ext>
            </a:extLst>
          </p:cNvPr>
          <p:cNvCxnSpPr>
            <a:cxnSpLocks/>
          </p:cNvCxnSpPr>
          <p:nvPr/>
        </p:nvCxnSpPr>
        <p:spPr>
          <a:xfrm flipV="1">
            <a:off x="7629515" y="3288759"/>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3D8F035-F346-379E-D768-F0F2C59B6D62}"/>
              </a:ext>
            </a:extLst>
          </p:cNvPr>
          <p:cNvCxnSpPr>
            <a:cxnSpLocks/>
          </p:cNvCxnSpPr>
          <p:nvPr/>
        </p:nvCxnSpPr>
        <p:spPr>
          <a:xfrm flipH="1" flipV="1">
            <a:off x="7810489" y="3288759"/>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48B9B4C-2459-7108-4522-8B62F12816DD}"/>
              </a:ext>
            </a:extLst>
          </p:cNvPr>
          <p:cNvCxnSpPr>
            <a:cxnSpLocks/>
          </p:cNvCxnSpPr>
          <p:nvPr/>
        </p:nvCxnSpPr>
        <p:spPr>
          <a:xfrm flipV="1">
            <a:off x="8010514" y="3288759"/>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BBFFDA-B8F9-4B6A-4EFF-8C645364BE03}"/>
              </a:ext>
            </a:extLst>
          </p:cNvPr>
          <p:cNvCxnSpPr>
            <a:cxnSpLocks/>
          </p:cNvCxnSpPr>
          <p:nvPr/>
        </p:nvCxnSpPr>
        <p:spPr>
          <a:xfrm flipH="1" flipV="1">
            <a:off x="8191488" y="3288759"/>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829575-E057-6AC2-CC7F-546589049593}"/>
              </a:ext>
            </a:extLst>
          </p:cNvPr>
          <p:cNvCxnSpPr>
            <a:cxnSpLocks/>
          </p:cNvCxnSpPr>
          <p:nvPr/>
        </p:nvCxnSpPr>
        <p:spPr>
          <a:xfrm flipV="1">
            <a:off x="8391513" y="3288759"/>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201078A-F002-8969-C51D-11E713F34C2D}"/>
              </a:ext>
            </a:extLst>
          </p:cNvPr>
          <p:cNvCxnSpPr>
            <a:cxnSpLocks/>
          </p:cNvCxnSpPr>
          <p:nvPr/>
        </p:nvCxnSpPr>
        <p:spPr>
          <a:xfrm flipH="1" flipV="1">
            <a:off x="8572487" y="3288759"/>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7C91C7-9DFF-B919-D778-A8F9C08EE232}"/>
              </a:ext>
            </a:extLst>
          </p:cNvPr>
          <p:cNvCxnSpPr>
            <a:cxnSpLocks/>
          </p:cNvCxnSpPr>
          <p:nvPr/>
        </p:nvCxnSpPr>
        <p:spPr>
          <a:xfrm flipV="1">
            <a:off x="8772512" y="3288759"/>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DD77F13-C73C-62FA-7C46-B4C506985BFC}"/>
              </a:ext>
            </a:extLst>
          </p:cNvPr>
          <p:cNvCxnSpPr>
            <a:cxnSpLocks/>
          </p:cNvCxnSpPr>
          <p:nvPr/>
        </p:nvCxnSpPr>
        <p:spPr>
          <a:xfrm flipH="1" flipV="1">
            <a:off x="8953486" y="3288759"/>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77D221A-9C01-F763-F65F-3D1738B81BF1}"/>
              </a:ext>
            </a:extLst>
          </p:cNvPr>
          <p:cNvCxnSpPr>
            <a:cxnSpLocks/>
          </p:cNvCxnSpPr>
          <p:nvPr/>
        </p:nvCxnSpPr>
        <p:spPr>
          <a:xfrm flipV="1">
            <a:off x="9153511" y="3263936"/>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3D276C-BC92-0350-20BC-F3CAB245B219}"/>
              </a:ext>
            </a:extLst>
          </p:cNvPr>
          <p:cNvCxnSpPr>
            <a:cxnSpLocks/>
          </p:cNvCxnSpPr>
          <p:nvPr/>
        </p:nvCxnSpPr>
        <p:spPr>
          <a:xfrm flipH="1" flipV="1">
            <a:off x="9334485" y="3263936"/>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EDE5120-00F2-D99C-25A6-AFE22DAD0E89}"/>
              </a:ext>
            </a:extLst>
          </p:cNvPr>
          <p:cNvCxnSpPr>
            <a:cxnSpLocks/>
          </p:cNvCxnSpPr>
          <p:nvPr/>
        </p:nvCxnSpPr>
        <p:spPr>
          <a:xfrm flipH="1">
            <a:off x="9524985" y="3820138"/>
            <a:ext cx="771523" cy="0"/>
          </a:xfrm>
          <a:prstGeom prst="line">
            <a:avLst/>
          </a:pr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601460-30F5-D7BA-59DC-B8D6FD7500FA}"/>
              </a:ext>
            </a:extLst>
          </p:cNvPr>
          <p:cNvCxnSpPr>
            <a:cxnSpLocks/>
          </p:cNvCxnSpPr>
          <p:nvPr/>
        </p:nvCxnSpPr>
        <p:spPr>
          <a:xfrm flipV="1">
            <a:off x="7724751" y="5278435"/>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2FFCD45-EDA5-3A22-0E3D-8DE1AEB441EC}"/>
              </a:ext>
            </a:extLst>
          </p:cNvPr>
          <p:cNvCxnSpPr>
            <a:cxnSpLocks/>
          </p:cNvCxnSpPr>
          <p:nvPr/>
        </p:nvCxnSpPr>
        <p:spPr>
          <a:xfrm flipH="1" flipV="1">
            <a:off x="7905725" y="5278435"/>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329E70E-281F-EE09-1CC4-3E2F97FC1A0B}"/>
              </a:ext>
            </a:extLst>
          </p:cNvPr>
          <p:cNvCxnSpPr>
            <a:cxnSpLocks/>
          </p:cNvCxnSpPr>
          <p:nvPr/>
        </p:nvCxnSpPr>
        <p:spPr>
          <a:xfrm flipV="1">
            <a:off x="8105750" y="5278435"/>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C6569B2-BD24-CA52-D5C1-E3EA22CB06A2}"/>
              </a:ext>
            </a:extLst>
          </p:cNvPr>
          <p:cNvCxnSpPr>
            <a:cxnSpLocks/>
          </p:cNvCxnSpPr>
          <p:nvPr/>
        </p:nvCxnSpPr>
        <p:spPr>
          <a:xfrm flipH="1" flipV="1">
            <a:off x="8286724" y="5278435"/>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D55975E-734F-EAF1-0443-63B1C48946F8}"/>
              </a:ext>
            </a:extLst>
          </p:cNvPr>
          <p:cNvCxnSpPr>
            <a:cxnSpLocks/>
          </p:cNvCxnSpPr>
          <p:nvPr/>
        </p:nvCxnSpPr>
        <p:spPr>
          <a:xfrm flipV="1">
            <a:off x="8486749" y="5278435"/>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B8E29C5-BD09-C985-80C1-72929CADF994}"/>
              </a:ext>
            </a:extLst>
          </p:cNvPr>
          <p:cNvCxnSpPr>
            <a:cxnSpLocks/>
          </p:cNvCxnSpPr>
          <p:nvPr/>
        </p:nvCxnSpPr>
        <p:spPr>
          <a:xfrm flipH="1" flipV="1">
            <a:off x="8667723" y="5278435"/>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1CD499C-4339-3A19-D2B0-36D6EFDB46C9}"/>
              </a:ext>
            </a:extLst>
          </p:cNvPr>
          <p:cNvCxnSpPr>
            <a:cxnSpLocks/>
          </p:cNvCxnSpPr>
          <p:nvPr/>
        </p:nvCxnSpPr>
        <p:spPr>
          <a:xfrm flipV="1">
            <a:off x="8867748" y="5278435"/>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650738E-A847-6098-B0AF-EEEF2BF00E0E}"/>
              </a:ext>
            </a:extLst>
          </p:cNvPr>
          <p:cNvCxnSpPr>
            <a:cxnSpLocks/>
          </p:cNvCxnSpPr>
          <p:nvPr/>
        </p:nvCxnSpPr>
        <p:spPr>
          <a:xfrm flipH="1" flipV="1">
            <a:off x="9048722" y="5278435"/>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81AA084-26A8-606F-E15A-769210FD77AC}"/>
              </a:ext>
            </a:extLst>
          </p:cNvPr>
          <p:cNvCxnSpPr>
            <a:cxnSpLocks/>
          </p:cNvCxnSpPr>
          <p:nvPr/>
        </p:nvCxnSpPr>
        <p:spPr>
          <a:xfrm flipV="1">
            <a:off x="9248747" y="5253612"/>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4AB8FBA-5275-7584-155C-5EA22FB765B9}"/>
              </a:ext>
            </a:extLst>
          </p:cNvPr>
          <p:cNvCxnSpPr>
            <a:cxnSpLocks/>
          </p:cNvCxnSpPr>
          <p:nvPr/>
        </p:nvCxnSpPr>
        <p:spPr>
          <a:xfrm flipH="1" flipV="1">
            <a:off x="9429721" y="5253612"/>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AB5E88-377F-2FBF-5182-B81694D5BECB}"/>
              </a:ext>
            </a:extLst>
          </p:cNvPr>
          <p:cNvCxnSpPr>
            <a:cxnSpLocks/>
          </p:cNvCxnSpPr>
          <p:nvPr/>
        </p:nvCxnSpPr>
        <p:spPr>
          <a:xfrm flipV="1">
            <a:off x="9620221" y="5253612"/>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DF9F613-D4C1-A39B-55B0-C31C801CB1CE}"/>
              </a:ext>
            </a:extLst>
          </p:cNvPr>
          <p:cNvCxnSpPr>
            <a:cxnSpLocks/>
          </p:cNvCxnSpPr>
          <p:nvPr/>
        </p:nvCxnSpPr>
        <p:spPr>
          <a:xfrm flipH="1" flipV="1">
            <a:off x="9801195" y="5253612"/>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FF26488-888B-8F11-5292-CD10B3EEEB7B}"/>
              </a:ext>
            </a:extLst>
          </p:cNvPr>
          <p:cNvCxnSpPr>
            <a:cxnSpLocks/>
          </p:cNvCxnSpPr>
          <p:nvPr/>
        </p:nvCxnSpPr>
        <p:spPr>
          <a:xfrm flipV="1">
            <a:off x="9991695" y="5253612"/>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5ED6C0F-C4BC-18ED-7CEB-D41985B45E76}"/>
              </a:ext>
            </a:extLst>
          </p:cNvPr>
          <p:cNvCxnSpPr>
            <a:cxnSpLocks/>
          </p:cNvCxnSpPr>
          <p:nvPr/>
        </p:nvCxnSpPr>
        <p:spPr>
          <a:xfrm flipH="1" flipV="1">
            <a:off x="10172669" y="5253612"/>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618DEF4-22B7-D90A-398B-077731B8FEC7}"/>
              </a:ext>
            </a:extLst>
          </p:cNvPr>
          <p:cNvGrpSpPr/>
          <p:nvPr/>
        </p:nvGrpSpPr>
        <p:grpSpPr>
          <a:xfrm>
            <a:off x="7724751" y="6044187"/>
            <a:ext cx="2686057" cy="581025"/>
            <a:chOff x="7724751" y="6044187"/>
            <a:chExt cx="1904995" cy="581025"/>
          </a:xfrm>
        </p:grpSpPr>
        <p:cxnSp>
          <p:nvCxnSpPr>
            <p:cNvPr id="99" name="Straight Connector 98">
              <a:extLst>
                <a:ext uri="{FF2B5EF4-FFF2-40B4-BE49-F238E27FC236}">
                  <a16:creationId xmlns:a16="http://schemas.microsoft.com/office/drawing/2014/main" id="{96FEA3D3-7867-F833-EFE5-8DE4DC0949D5}"/>
                </a:ext>
              </a:extLst>
            </p:cNvPr>
            <p:cNvCxnSpPr>
              <a:cxnSpLocks/>
            </p:cNvCxnSpPr>
            <p:nvPr/>
          </p:nvCxnSpPr>
          <p:spPr>
            <a:xfrm flipV="1">
              <a:off x="7724751" y="6069010"/>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B58890-A63C-041A-C96E-05A760FE4CE2}"/>
                </a:ext>
              </a:extLst>
            </p:cNvPr>
            <p:cNvCxnSpPr>
              <a:cxnSpLocks/>
            </p:cNvCxnSpPr>
            <p:nvPr/>
          </p:nvCxnSpPr>
          <p:spPr>
            <a:xfrm flipH="1" flipV="1">
              <a:off x="7905725" y="6069010"/>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11ABB98-CB19-2A33-290D-344C715BBB6D}"/>
                </a:ext>
              </a:extLst>
            </p:cNvPr>
            <p:cNvCxnSpPr>
              <a:cxnSpLocks/>
            </p:cNvCxnSpPr>
            <p:nvPr/>
          </p:nvCxnSpPr>
          <p:spPr>
            <a:xfrm flipV="1">
              <a:off x="8105750" y="6069010"/>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3223E5D-BEB8-E304-33E8-21C56FA1FFC1}"/>
                </a:ext>
              </a:extLst>
            </p:cNvPr>
            <p:cNvCxnSpPr>
              <a:cxnSpLocks/>
            </p:cNvCxnSpPr>
            <p:nvPr/>
          </p:nvCxnSpPr>
          <p:spPr>
            <a:xfrm flipH="1" flipV="1">
              <a:off x="8286724" y="6069010"/>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180B5A7-C947-EFA2-CC02-0CFAB871D005}"/>
                </a:ext>
              </a:extLst>
            </p:cNvPr>
            <p:cNvCxnSpPr>
              <a:cxnSpLocks/>
            </p:cNvCxnSpPr>
            <p:nvPr/>
          </p:nvCxnSpPr>
          <p:spPr>
            <a:xfrm flipV="1">
              <a:off x="8486749" y="6069010"/>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95F95BA-DCD6-674C-AE4A-F1936D0B1B46}"/>
                </a:ext>
              </a:extLst>
            </p:cNvPr>
            <p:cNvCxnSpPr>
              <a:cxnSpLocks/>
            </p:cNvCxnSpPr>
            <p:nvPr/>
          </p:nvCxnSpPr>
          <p:spPr>
            <a:xfrm flipH="1" flipV="1">
              <a:off x="8667723" y="6069010"/>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33B9506-C8FB-DE67-8696-99C30793CB3E}"/>
                </a:ext>
              </a:extLst>
            </p:cNvPr>
            <p:cNvCxnSpPr>
              <a:cxnSpLocks/>
            </p:cNvCxnSpPr>
            <p:nvPr/>
          </p:nvCxnSpPr>
          <p:spPr>
            <a:xfrm flipV="1">
              <a:off x="8867748" y="6069010"/>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D4FE8D0-E007-D9B2-B5C7-2ECAC650E456}"/>
                </a:ext>
              </a:extLst>
            </p:cNvPr>
            <p:cNvCxnSpPr>
              <a:cxnSpLocks/>
            </p:cNvCxnSpPr>
            <p:nvPr/>
          </p:nvCxnSpPr>
          <p:spPr>
            <a:xfrm flipH="1" flipV="1">
              <a:off x="9048722" y="6069010"/>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D2AA917-F64D-2373-8F4F-BAD832A454F2}"/>
                </a:ext>
              </a:extLst>
            </p:cNvPr>
            <p:cNvCxnSpPr>
              <a:cxnSpLocks/>
            </p:cNvCxnSpPr>
            <p:nvPr/>
          </p:nvCxnSpPr>
          <p:spPr>
            <a:xfrm flipV="1">
              <a:off x="9248747" y="6044187"/>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20423D-7D44-DCE2-AA91-E079587247D7}"/>
                </a:ext>
              </a:extLst>
            </p:cNvPr>
            <p:cNvCxnSpPr>
              <a:cxnSpLocks/>
            </p:cNvCxnSpPr>
            <p:nvPr/>
          </p:nvCxnSpPr>
          <p:spPr>
            <a:xfrm flipH="1" flipV="1">
              <a:off x="9429721" y="6044187"/>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AC1A0747-C1F3-1F23-195F-2F7B5B61FF9D}"/>
              </a:ext>
            </a:extLst>
          </p:cNvPr>
          <p:cNvCxnSpPr>
            <a:cxnSpLocks/>
          </p:cNvCxnSpPr>
          <p:nvPr/>
        </p:nvCxnSpPr>
        <p:spPr>
          <a:xfrm flipV="1">
            <a:off x="1452588" y="2469213"/>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A0271EE-94D4-FC8E-FA77-DA2E2865C68B}"/>
              </a:ext>
            </a:extLst>
          </p:cNvPr>
          <p:cNvCxnSpPr>
            <a:cxnSpLocks/>
          </p:cNvCxnSpPr>
          <p:nvPr/>
        </p:nvCxnSpPr>
        <p:spPr>
          <a:xfrm flipH="1" flipV="1">
            <a:off x="1633562" y="2469213"/>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FE1D554-5FC1-E985-383B-46EF3EF4FCB6}"/>
              </a:ext>
            </a:extLst>
          </p:cNvPr>
          <p:cNvCxnSpPr>
            <a:cxnSpLocks/>
          </p:cNvCxnSpPr>
          <p:nvPr/>
        </p:nvCxnSpPr>
        <p:spPr>
          <a:xfrm flipV="1">
            <a:off x="1833587" y="2469213"/>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3E013DD-5F2D-9348-27D1-AF300D19F206}"/>
              </a:ext>
            </a:extLst>
          </p:cNvPr>
          <p:cNvCxnSpPr>
            <a:cxnSpLocks/>
          </p:cNvCxnSpPr>
          <p:nvPr/>
        </p:nvCxnSpPr>
        <p:spPr>
          <a:xfrm flipH="1" flipV="1">
            <a:off x="2014561" y="2469213"/>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CB52DD-F99B-92CA-D711-D8CCFB2E6723}"/>
              </a:ext>
            </a:extLst>
          </p:cNvPr>
          <p:cNvCxnSpPr>
            <a:cxnSpLocks/>
          </p:cNvCxnSpPr>
          <p:nvPr/>
        </p:nvCxnSpPr>
        <p:spPr>
          <a:xfrm flipV="1">
            <a:off x="2214586" y="2469213"/>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9389E63-88D6-FF07-FD77-B8EC1E9044B7}"/>
              </a:ext>
            </a:extLst>
          </p:cNvPr>
          <p:cNvCxnSpPr>
            <a:cxnSpLocks/>
          </p:cNvCxnSpPr>
          <p:nvPr/>
        </p:nvCxnSpPr>
        <p:spPr>
          <a:xfrm flipH="1" flipV="1">
            <a:off x="2395560" y="2469213"/>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E2B561D-E039-7EED-5178-4B9CF824A47A}"/>
              </a:ext>
            </a:extLst>
          </p:cNvPr>
          <p:cNvCxnSpPr>
            <a:cxnSpLocks/>
          </p:cNvCxnSpPr>
          <p:nvPr/>
        </p:nvCxnSpPr>
        <p:spPr>
          <a:xfrm flipV="1">
            <a:off x="2595585" y="2469213"/>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6B1A70C-7D44-3861-B147-E4A66ED2CDFC}"/>
              </a:ext>
            </a:extLst>
          </p:cNvPr>
          <p:cNvCxnSpPr>
            <a:cxnSpLocks/>
          </p:cNvCxnSpPr>
          <p:nvPr/>
        </p:nvCxnSpPr>
        <p:spPr>
          <a:xfrm flipH="1" flipV="1">
            <a:off x="2776559" y="2469213"/>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6B539F7-171D-2420-37A1-06AAC618794D}"/>
              </a:ext>
            </a:extLst>
          </p:cNvPr>
          <p:cNvCxnSpPr>
            <a:cxnSpLocks/>
          </p:cNvCxnSpPr>
          <p:nvPr/>
        </p:nvCxnSpPr>
        <p:spPr>
          <a:xfrm flipV="1">
            <a:off x="2976584" y="2444390"/>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95B2BB2-C318-6806-6C8E-816BF617B3E7}"/>
              </a:ext>
            </a:extLst>
          </p:cNvPr>
          <p:cNvCxnSpPr>
            <a:cxnSpLocks/>
          </p:cNvCxnSpPr>
          <p:nvPr/>
        </p:nvCxnSpPr>
        <p:spPr>
          <a:xfrm flipH="1" flipV="1">
            <a:off x="3157558" y="2444390"/>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E3D0091-3B25-40DA-5D57-50211077EB2C}"/>
              </a:ext>
            </a:extLst>
          </p:cNvPr>
          <p:cNvCxnSpPr>
            <a:cxnSpLocks/>
          </p:cNvCxnSpPr>
          <p:nvPr/>
        </p:nvCxnSpPr>
        <p:spPr>
          <a:xfrm flipV="1">
            <a:off x="3348058" y="2444390"/>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940D04E-FD50-08C0-D808-1EC6152B11B1}"/>
              </a:ext>
            </a:extLst>
          </p:cNvPr>
          <p:cNvCxnSpPr>
            <a:cxnSpLocks/>
          </p:cNvCxnSpPr>
          <p:nvPr/>
        </p:nvCxnSpPr>
        <p:spPr>
          <a:xfrm flipH="1" flipV="1">
            <a:off x="3529032" y="2444390"/>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55768DB-E3D8-38B4-0DC3-9A73CB481E52}"/>
              </a:ext>
            </a:extLst>
          </p:cNvPr>
          <p:cNvCxnSpPr>
            <a:cxnSpLocks/>
          </p:cNvCxnSpPr>
          <p:nvPr/>
        </p:nvCxnSpPr>
        <p:spPr>
          <a:xfrm flipV="1">
            <a:off x="3719532" y="2444390"/>
            <a:ext cx="190500"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1DEFD1-EFE1-2E35-E360-50123023FF89}"/>
              </a:ext>
            </a:extLst>
          </p:cNvPr>
          <p:cNvCxnSpPr>
            <a:cxnSpLocks/>
          </p:cNvCxnSpPr>
          <p:nvPr/>
        </p:nvCxnSpPr>
        <p:spPr>
          <a:xfrm flipH="1" flipV="1">
            <a:off x="3900506" y="2444390"/>
            <a:ext cx="200025" cy="55620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28AB63D-7F71-6FA1-6CB3-92F8270C7F7E}"/>
              </a:ext>
            </a:extLst>
          </p:cNvPr>
          <p:cNvCxnSpPr>
            <a:cxnSpLocks/>
          </p:cNvCxnSpPr>
          <p:nvPr/>
        </p:nvCxnSpPr>
        <p:spPr>
          <a:xfrm flipV="1">
            <a:off x="1452588" y="3259788"/>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5E3D55F-A8D5-C898-7E9A-7E7117171719}"/>
              </a:ext>
            </a:extLst>
          </p:cNvPr>
          <p:cNvCxnSpPr>
            <a:cxnSpLocks/>
          </p:cNvCxnSpPr>
          <p:nvPr/>
        </p:nvCxnSpPr>
        <p:spPr>
          <a:xfrm flipH="1" flipV="1">
            <a:off x="1633562" y="3259788"/>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928119-4E7C-AADB-457F-C61B53E43F4A}"/>
              </a:ext>
            </a:extLst>
          </p:cNvPr>
          <p:cNvCxnSpPr>
            <a:cxnSpLocks/>
          </p:cNvCxnSpPr>
          <p:nvPr/>
        </p:nvCxnSpPr>
        <p:spPr>
          <a:xfrm flipV="1">
            <a:off x="1833587" y="3259788"/>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8FF9258-19D9-1861-7518-84847C6B9410}"/>
              </a:ext>
            </a:extLst>
          </p:cNvPr>
          <p:cNvCxnSpPr>
            <a:cxnSpLocks/>
          </p:cNvCxnSpPr>
          <p:nvPr/>
        </p:nvCxnSpPr>
        <p:spPr>
          <a:xfrm flipH="1" flipV="1">
            <a:off x="2014561" y="3259788"/>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C19B232-5319-4A00-AFE2-A2DDBB167072}"/>
              </a:ext>
            </a:extLst>
          </p:cNvPr>
          <p:cNvCxnSpPr>
            <a:cxnSpLocks/>
          </p:cNvCxnSpPr>
          <p:nvPr/>
        </p:nvCxnSpPr>
        <p:spPr>
          <a:xfrm flipV="1">
            <a:off x="2214586" y="3259788"/>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72CAD38-5C6B-5BB1-36F2-27EE7C371FCE}"/>
              </a:ext>
            </a:extLst>
          </p:cNvPr>
          <p:cNvCxnSpPr>
            <a:cxnSpLocks/>
          </p:cNvCxnSpPr>
          <p:nvPr/>
        </p:nvCxnSpPr>
        <p:spPr>
          <a:xfrm flipH="1" flipV="1">
            <a:off x="2395560" y="3259788"/>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F0A12FE-1665-ECA7-3565-FFA3D31FF0BC}"/>
              </a:ext>
            </a:extLst>
          </p:cNvPr>
          <p:cNvCxnSpPr>
            <a:cxnSpLocks/>
          </p:cNvCxnSpPr>
          <p:nvPr/>
        </p:nvCxnSpPr>
        <p:spPr>
          <a:xfrm flipV="1">
            <a:off x="2595585" y="3259788"/>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4A1C544-C525-EF70-303C-DD4C1381C053}"/>
              </a:ext>
            </a:extLst>
          </p:cNvPr>
          <p:cNvCxnSpPr>
            <a:cxnSpLocks/>
          </p:cNvCxnSpPr>
          <p:nvPr/>
        </p:nvCxnSpPr>
        <p:spPr>
          <a:xfrm flipH="1" flipV="1">
            <a:off x="2776559" y="3259788"/>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3C8CB83-5B16-7456-EE24-6D5A3DFAF7F4}"/>
              </a:ext>
            </a:extLst>
          </p:cNvPr>
          <p:cNvCxnSpPr>
            <a:cxnSpLocks/>
          </p:cNvCxnSpPr>
          <p:nvPr/>
        </p:nvCxnSpPr>
        <p:spPr>
          <a:xfrm flipV="1">
            <a:off x="2976584" y="3234965"/>
            <a:ext cx="190500"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E043312-FA97-7B33-6B18-FFA806A983AA}"/>
              </a:ext>
            </a:extLst>
          </p:cNvPr>
          <p:cNvCxnSpPr>
            <a:cxnSpLocks/>
          </p:cNvCxnSpPr>
          <p:nvPr/>
        </p:nvCxnSpPr>
        <p:spPr>
          <a:xfrm flipH="1" flipV="1">
            <a:off x="3157558" y="3234965"/>
            <a:ext cx="200025" cy="5562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6" name="Text Placeholder 1">
            <a:extLst>
              <a:ext uri="{FF2B5EF4-FFF2-40B4-BE49-F238E27FC236}">
                <a16:creationId xmlns:a16="http://schemas.microsoft.com/office/drawing/2014/main" id="{39F55854-AD15-C8F9-54A5-B4CDC3F9129F}"/>
              </a:ext>
            </a:extLst>
          </p:cNvPr>
          <p:cNvSpPr>
            <a:spLocks noGrp="1"/>
          </p:cNvSpPr>
          <p:nvPr>
            <p:ph type="body" idx="1"/>
          </p:nvPr>
        </p:nvSpPr>
        <p:spPr>
          <a:xfrm>
            <a:off x="700101" y="1486933"/>
            <a:ext cx="4686300" cy="2172922"/>
          </a:xfrm>
        </p:spPr>
        <p:txBody>
          <a:bodyPr/>
          <a:lstStyle/>
          <a:p>
            <a:pPr marL="114300" indent="0" algn="ctr">
              <a:buNone/>
            </a:pPr>
            <a:r>
              <a:rPr lang="en-GB" sz="2000" dirty="0"/>
              <a:t>Unequal length series</a:t>
            </a:r>
          </a:p>
        </p:txBody>
      </p:sp>
      <p:sp>
        <p:nvSpPr>
          <p:cNvPr id="137" name="Text Placeholder 1">
            <a:extLst>
              <a:ext uri="{FF2B5EF4-FFF2-40B4-BE49-F238E27FC236}">
                <a16:creationId xmlns:a16="http://schemas.microsoft.com/office/drawing/2014/main" id="{CD25EB0C-177C-B301-48D2-22AAEC38A818}"/>
              </a:ext>
            </a:extLst>
          </p:cNvPr>
          <p:cNvSpPr txBox="1">
            <a:spLocks/>
          </p:cNvSpPr>
          <p:nvPr/>
        </p:nvSpPr>
        <p:spPr>
          <a:xfrm>
            <a:off x="6543661" y="1251929"/>
            <a:ext cx="4638675" cy="217292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lgn="ctr">
              <a:buFont typeface="Arial"/>
              <a:buNone/>
            </a:pPr>
            <a:r>
              <a:rPr lang="en-GB" sz="2000" dirty="0"/>
              <a:t>Padding – add extra values to smaller series. Adds noise and useless values which may confound algorithms</a:t>
            </a:r>
          </a:p>
        </p:txBody>
      </p:sp>
      <p:sp>
        <p:nvSpPr>
          <p:cNvPr id="138" name="Text Placeholder 1">
            <a:extLst>
              <a:ext uri="{FF2B5EF4-FFF2-40B4-BE49-F238E27FC236}">
                <a16:creationId xmlns:a16="http://schemas.microsoft.com/office/drawing/2014/main" id="{B689994C-5C29-1E56-3D42-6760C76C4F14}"/>
              </a:ext>
            </a:extLst>
          </p:cNvPr>
          <p:cNvSpPr txBox="1">
            <a:spLocks/>
          </p:cNvSpPr>
          <p:nvPr/>
        </p:nvSpPr>
        <p:spPr>
          <a:xfrm>
            <a:off x="747719" y="4123782"/>
            <a:ext cx="4638675" cy="217292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lgn="ctr">
              <a:buFont typeface="Arial"/>
              <a:buNone/>
            </a:pPr>
            <a:r>
              <a:rPr lang="en-GB" sz="2000" dirty="0"/>
              <a:t>Truncation – remove values from larger series. Destructive, can easily remove informative sections</a:t>
            </a:r>
          </a:p>
        </p:txBody>
      </p:sp>
      <p:sp>
        <p:nvSpPr>
          <p:cNvPr id="139" name="Text Placeholder 1">
            <a:extLst>
              <a:ext uri="{FF2B5EF4-FFF2-40B4-BE49-F238E27FC236}">
                <a16:creationId xmlns:a16="http://schemas.microsoft.com/office/drawing/2014/main" id="{7F4945F5-8291-4D35-AEB2-54A226CF12E1}"/>
              </a:ext>
            </a:extLst>
          </p:cNvPr>
          <p:cNvSpPr txBox="1">
            <a:spLocks/>
          </p:cNvSpPr>
          <p:nvPr/>
        </p:nvSpPr>
        <p:spPr>
          <a:xfrm>
            <a:off x="6548410" y="4079334"/>
            <a:ext cx="4638675" cy="217292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lgn="ctr">
              <a:buFont typeface="Arial"/>
              <a:buNone/>
            </a:pPr>
            <a:r>
              <a:rPr lang="en-GB" sz="2000" dirty="0"/>
              <a:t>Resize – stretch data i.e. linear interpolation. Can change the shapes seen in the series</a:t>
            </a:r>
          </a:p>
        </p:txBody>
      </p:sp>
      <p:cxnSp>
        <p:nvCxnSpPr>
          <p:cNvPr id="140" name="Straight Connector 139">
            <a:extLst>
              <a:ext uri="{FF2B5EF4-FFF2-40B4-BE49-F238E27FC236}">
                <a16:creationId xmlns:a16="http://schemas.microsoft.com/office/drawing/2014/main" id="{2C67273B-69DA-E51B-30BA-B3A3C857FD18}"/>
              </a:ext>
            </a:extLst>
          </p:cNvPr>
          <p:cNvCxnSpPr>
            <a:cxnSpLocks/>
          </p:cNvCxnSpPr>
          <p:nvPr/>
        </p:nvCxnSpPr>
        <p:spPr>
          <a:xfrm flipV="1">
            <a:off x="4495803" y="5303258"/>
            <a:ext cx="190500" cy="556202"/>
          </a:xfrm>
          <a:prstGeom prst="line">
            <a:avLst/>
          </a:prstGeom>
          <a:ln w="381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58ED8C6-4563-70EC-2ACF-CBCFB0BB6063}"/>
              </a:ext>
            </a:extLst>
          </p:cNvPr>
          <p:cNvCxnSpPr>
            <a:cxnSpLocks/>
          </p:cNvCxnSpPr>
          <p:nvPr/>
        </p:nvCxnSpPr>
        <p:spPr>
          <a:xfrm flipH="1" flipV="1">
            <a:off x="4676777" y="5303258"/>
            <a:ext cx="200025" cy="556202"/>
          </a:xfrm>
          <a:prstGeom prst="line">
            <a:avLst/>
          </a:prstGeom>
          <a:ln w="381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698F208-5BCC-5928-0B85-5E7FED1A6FA6}"/>
              </a:ext>
            </a:extLst>
          </p:cNvPr>
          <p:cNvCxnSpPr>
            <a:cxnSpLocks/>
          </p:cNvCxnSpPr>
          <p:nvPr/>
        </p:nvCxnSpPr>
        <p:spPr>
          <a:xfrm flipV="1">
            <a:off x="4867277" y="5303258"/>
            <a:ext cx="190500" cy="556202"/>
          </a:xfrm>
          <a:prstGeom prst="line">
            <a:avLst/>
          </a:prstGeom>
          <a:ln w="381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1DF5789-50AE-EE05-F992-37E06D82B2DF}"/>
              </a:ext>
            </a:extLst>
          </p:cNvPr>
          <p:cNvCxnSpPr>
            <a:cxnSpLocks/>
          </p:cNvCxnSpPr>
          <p:nvPr/>
        </p:nvCxnSpPr>
        <p:spPr>
          <a:xfrm flipH="1" flipV="1">
            <a:off x="5048251" y="5303258"/>
            <a:ext cx="200025" cy="556202"/>
          </a:xfrm>
          <a:prstGeom prst="line">
            <a:avLst/>
          </a:prstGeom>
          <a:ln w="381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144" name="Line">
            <a:extLst>
              <a:ext uri="{FF2B5EF4-FFF2-40B4-BE49-F238E27FC236}">
                <a16:creationId xmlns:a16="http://schemas.microsoft.com/office/drawing/2014/main" id="{CF513877-83D5-5A7C-AA13-8AFD597BC0B0}"/>
              </a:ext>
            </a:extLst>
          </p:cNvPr>
          <p:cNvSpPr/>
          <p:nvPr/>
        </p:nvSpPr>
        <p:spPr>
          <a:xfrm flipH="1" flipV="1">
            <a:off x="4000519" y="5181600"/>
            <a:ext cx="9506" cy="887410"/>
          </a:xfrm>
          <a:prstGeom prst="line">
            <a:avLst/>
          </a:prstGeom>
          <a:ln w="12700">
            <a:solidFill>
              <a:schemeClr val="accent2"/>
            </a:solidFill>
            <a:custDash>
              <a:ds d="200000" sp="200000"/>
            </a:custDash>
            <a:miter lim="400000"/>
          </a:ln>
          <a:effectLst>
            <a:outerShdw blurRad="38100" dist="20000" dir="5400000" rotWithShape="0">
              <a:srgbClr val="000000">
                <a:alpha val="38000"/>
              </a:srgbClr>
            </a:outerShdw>
          </a:effectLst>
        </p:spPr>
        <p:txBody>
          <a:bodyPr lIns="0" tIns="0" rIns="0" bIns="0"/>
          <a:lstStyle/>
          <a:p>
            <a:pPr algn="ctr">
              <a:defRPr sz="1000"/>
            </a:pPr>
            <a:endParaRPr sz="1000"/>
          </a:p>
        </p:txBody>
      </p:sp>
    </p:spTree>
    <p:extLst>
      <p:ext uri="{BB962C8B-B14F-4D97-AF65-F5344CB8AC3E}">
        <p14:creationId xmlns:p14="http://schemas.microsoft.com/office/powerpoint/2010/main" val="62231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24276D-D909-5D87-DBB1-7CE5D4D7C60F}"/>
              </a:ext>
            </a:extLst>
          </p:cNvPr>
          <p:cNvSpPr>
            <a:spLocks noGrp="1"/>
          </p:cNvSpPr>
          <p:nvPr>
            <p:ph type="body" idx="1"/>
          </p:nvPr>
        </p:nvSpPr>
        <p:spPr>
          <a:xfrm>
            <a:off x="415601" y="1536633"/>
            <a:ext cx="5070292" cy="4555200"/>
          </a:xfrm>
        </p:spPr>
        <p:txBody>
          <a:bodyPr/>
          <a:lstStyle/>
          <a:p>
            <a:pPr marL="114300" indent="0">
              <a:buNone/>
            </a:pPr>
            <a:r>
              <a:rPr lang="en-GB" sz="2000" dirty="0" err="1"/>
              <a:t>Shapelets</a:t>
            </a:r>
            <a:r>
              <a:rPr lang="en-GB" sz="2000" dirty="0"/>
              <a:t> are extracted from series, adding padding will likely result in wasted resources as </a:t>
            </a:r>
            <a:r>
              <a:rPr lang="en-GB" sz="2000" dirty="0" err="1"/>
              <a:t>shapelets</a:t>
            </a:r>
            <a:r>
              <a:rPr lang="en-GB" sz="2000" dirty="0"/>
              <a:t> are extracted from it. Without thew addition of noise, the padding </a:t>
            </a:r>
            <a:r>
              <a:rPr lang="en-GB" sz="2000" dirty="0" err="1"/>
              <a:t>shapelets</a:t>
            </a:r>
            <a:r>
              <a:rPr lang="en-GB" sz="2000" dirty="0"/>
              <a:t> will also give a distance of 0 to any other padding.</a:t>
            </a:r>
          </a:p>
        </p:txBody>
      </p:sp>
      <p:sp>
        <p:nvSpPr>
          <p:cNvPr id="3" name="Title 2">
            <a:extLst>
              <a:ext uri="{FF2B5EF4-FFF2-40B4-BE49-F238E27FC236}">
                <a16:creationId xmlns:a16="http://schemas.microsoft.com/office/drawing/2014/main" id="{622DA286-C870-1B2A-2837-F45B83421F8D}"/>
              </a:ext>
            </a:extLst>
          </p:cNvPr>
          <p:cNvSpPr>
            <a:spLocks noGrp="1"/>
          </p:cNvSpPr>
          <p:nvPr>
            <p:ph type="title"/>
          </p:nvPr>
        </p:nvSpPr>
        <p:spPr/>
        <p:txBody>
          <a:bodyPr/>
          <a:lstStyle/>
          <a:p>
            <a:r>
              <a:rPr lang="en-GB" dirty="0"/>
              <a:t>Issues with Padding - Examples</a:t>
            </a:r>
          </a:p>
        </p:txBody>
      </p:sp>
      <p:graphicFrame>
        <p:nvGraphicFramePr>
          <p:cNvPr id="21" name="Chart 20">
            <a:extLst>
              <a:ext uri="{FF2B5EF4-FFF2-40B4-BE49-F238E27FC236}">
                <a16:creationId xmlns:a16="http://schemas.microsoft.com/office/drawing/2014/main" id="{1D640D83-1001-40F2-37B5-34F87C871A08}"/>
              </a:ext>
            </a:extLst>
          </p:cNvPr>
          <p:cNvGraphicFramePr>
            <a:graphicFrameLocks/>
          </p:cNvGraphicFramePr>
          <p:nvPr/>
        </p:nvGraphicFramePr>
        <p:xfrm>
          <a:off x="9266701" y="2056709"/>
          <a:ext cx="2828925" cy="1419225"/>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F0578E2E-AC30-8401-4B88-69A8171A4F88}"/>
              </a:ext>
            </a:extLst>
          </p:cNvPr>
          <p:cNvSpPr/>
          <p:nvPr/>
        </p:nvSpPr>
        <p:spPr bwMode="auto">
          <a:xfrm>
            <a:off x="11018424" y="2727080"/>
            <a:ext cx="704850" cy="452865"/>
          </a:xfrm>
          <a:prstGeom prst="rect">
            <a:avLst/>
          </a:prstGeom>
          <a:solidFill>
            <a:schemeClr val="accent1">
              <a:alpha val="12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Times New Roman" pitchFamily="18" charset="0"/>
            </a:endParaRPr>
          </a:p>
        </p:txBody>
      </p:sp>
      <p:graphicFrame>
        <p:nvGraphicFramePr>
          <p:cNvPr id="24" name="Chart 23">
            <a:extLst>
              <a:ext uri="{FF2B5EF4-FFF2-40B4-BE49-F238E27FC236}">
                <a16:creationId xmlns:a16="http://schemas.microsoft.com/office/drawing/2014/main" id="{E68E3854-6FCD-2305-C87E-DA07ACFE8D60}"/>
              </a:ext>
            </a:extLst>
          </p:cNvPr>
          <p:cNvGraphicFramePr>
            <a:graphicFrameLocks/>
          </p:cNvGraphicFramePr>
          <p:nvPr/>
        </p:nvGraphicFramePr>
        <p:xfrm>
          <a:off x="6253095" y="2584984"/>
          <a:ext cx="1629839" cy="844016"/>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Arrow Connector 25">
            <a:extLst>
              <a:ext uri="{FF2B5EF4-FFF2-40B4-BE49-F238E27FC236}">
                <a16:creationId xmlns:a16="http://schemas.microsoft.com/office/drawing/2014/main" id="{CBE0C524-B4DC-9092-DC5C-3940A5E5C708}"/>
              </a:ext>
            </a:extLst>
          </p:cNvPr>
          <p:cNvCxnSpPr>
            <a:cxnSpLocks/>
          </p:cNvCxnSpPr>
          <p:nvPr/>
        </p:nvCxnSpPr>
        <p:spPr bwMode="auto">
          <a:xfrm flipH="1">
            <a:off x="8515571" y="2851684"/>
            <a:ext cx="649303"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graphicFrame>
        <p:nvGraphicFramePr>
          <p:cNvPr id="27" name="Chart 26">
            <a:extLst>
              <a:ext uri="{FF2B5EF4-FFF2-40B4-BE49-F238E27FC236}">
                <a16:creationId xmlns:a16="http://schemas.microsoft.com/office/drawing/2014/main" id="{DEDD841D-F788-B961-BA49-DB8319458B29}"/>
              </a:ext>
            </a:extLst>
          </p:cNvPr>
          <p:cNvGraphicFramePr>
            <a:graphicFrameLocks/>
          </p:cNvGraphicFramePr>
          <p:nvPr/>
        </p:nvGraphicFramePr>
        <p:xfrm>
          <a:off x="1605994" y="4576593"/>
          <a:ext cx="2677207" cy="2217905"/>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6D9D49E0-EE90-F6C1-C52B-1BB9B312492C}"/>
              </a:ext>
            </a:extLst>
          </p:cNvPr>
          <p:cNvCxnSpPr>
            <a:cxnSpLocks/>
          </p:cNvCxnSpPr>
          <p:nvPr/>
        </p:nvCxnSpPr>
        <p:spPr>
          <a:xfrm flipH="1">
            <a:off x="4030971" y="3118103"/>
            <a:ext cx="2432776" cy="10568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11">
            <a:extLst>
              <a:ext uri="{FF2B5EF4-FFF2-40B4-BE49-F238E27FC236}">
                <a16:creationId xmlns:a16="http://schemas.microsoft.com/office/drawing/2014/main" id="{C3C10AA5-FE74-E798-F292-04D03C9A8FC8}"/>
              </a:ext>
            </a:extLst>
          </p:cNvPr>
          <p:cNvSpPr txBox="1"/>
          <p:nvPr/>
        </p:nvSpPr>
        <p:spPr>
          <a:xfrm>
            <a:off x="1471864" y="4174942"/>
            <a:ext cx="1427570"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          Good Match</a:t>
            </a:r>
          </a:p>
        </p:txBody>
      </p:sp>
      <p:graphicFrame>
        <p:nvGraphicFramePr>
          <p:cNvPr id="30" name="Chart 29">
            <a:extLst>
              <a:ext uri="{FF2B5EF4-FFF2-40B4-BE49-F238E27FC236}">
                <a16:creationId xmlns:a16="http://schemas.microsoft.com/office/drawing/2014/main" id="{9515E1D1-5A5E-B331-AD44-27437AFC8AAF}"/>
              </a:ext>
            </a:extLst>
          </p:cNvPr>
          <p:cNvGraphicFramePr>
            <a:graphicFrameLocks/>
          </p:cNvGraphicFramePr>
          <p:nvPr/>
        </p:nvGraphicFramePr>
        <p:xfrm>
          <a:off x="5485892" y="4353130"/>
          <a:ext cx="2636229" cy="2497129"/>
        </p:xfrm>
        <a:graphic>
          <a:graphicData uri="http://schemas.openxmlformats.org/drawingml/2006/chart">
            <c:chart xmlns:c="http://schemas.openxmlformats.org/drawingml/2006/chart" xmlns:r="http://schemas.openxmlformats.org/officeDocument/2006/relationships" r:id="rId6"/>
          </a:graphicData>
        </a:graphic>
      </p:graphicFrame>
      <p:cxnSp>
        <p:nvCxnSpPr>
          <p:cNvPr id="31" name="Straight Arrow Connector 30">
            <a:extLst>
              <a:ext uri="{FF2B5EF4-FFF2-40B4-BE49-F238E27FC236}">
                <a16:creationId xmlns:a16="http://schemas.microsoft.com/office/drawing/2014/main" id="{36608019-2B49-A9F2-9F53-3BC7BD708997}"/>
              </a:ext>
            </a:extLst>
          </p:cNvPr>
          <p:cNvCxnSpPr/>
          <p:nvPr/>
        </p:nvCxnSpPr>
        <p:spPr>
          <a:xfrm>
            <a:off x="6948250" y="3230618"/>
            <a:ext cx="9525" cy="14859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extBox 13">
            <a:extLst>
              <a:ext uri="{FF2B5EF4-FFF2-40B4-BE49-F238E27FC236}">
                <a16:creationId xmlns:a16="http://schemas.microsoft.com/office/drawing/2014/main" id="{CFBC1625-913B-5CF0-D603-EB640E74592D}"/>
              </a:ext>
            </a:extLst>
          </p:cNvPr>
          <p:cNvSpPr txBox="1"/>
          <p:nvPr/>
        </p:nvSpPr>
        <p:spPr>
          <a:xfrm>
            <a:off x="5450382" y="4202732"/>
            <a:ext cx="1419277" cy="428044"/>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OK Match</a:t>
            </a:r>
          </a:p>
        </p:txBody>
      </p:sp>
      <p:graphicFrame>
        <p:nvGraphicFramePr>
          <p:cNvPr id="33" name="Chart 32">
            <a:extLst>
              <a:ext uri="{FF2B5EF4-FFF2-40B4-BE49-F238E27FC236}">
                <a16:creationId xmlns:a16="http://schemas.microsoft.com/office/drawing/2014/main" id="{670B1CA1-C6D9-FBC6-C97C-DC10C0DFF9AC}"/>
              </a:ext>
            </a:extLst>
          </p:cNvPr>
          <p:cNvGraphicFramePr>
            <a:graphicFrameLocks/>
          </p:cNvGraphicFramePr>
          <p:nvPr/>
        </p:nvGraphicFramePr>
        <p:xfrm>
          <a:off x="8710411" y="4307222"/>
          <a:ext cx="2521715" cy="2497129"/>
        </p:xfrm>
        <a:graphic>
          <a:graphicData uri="http://schemas.openxmlformats.org/drawingml/2006/chart">
            <c:chart xmlns:c="http://schemas.openxmlformats.org/drawingml/2006/chart" xmlns:r="http://schemas.openxmlformats.org/officeDocument/2006/relationships" r:id="rId7"/>
          </a:graphicData>
        </a:graphic>
      </p:graphicFrame>
      <p:cxnSp>
        <p:nvCxnSpPr>
          <p:cNvPr id="34" name="Straight Arrow Connector 33">
            <a:extLst>
              <a:ext uri="{FF2B5EF4-FFF2-40B4-BE49-F238E27FC236}">
                <a16:creationId xmlns:a16="http://schemas.microsoft.com/office/drawing/2014/main" id="{F5D7B2E6-8156-AC0F-B20A-840E03B35F1D}"/>
              </a:ext>
            </a:extLst>
          </p:cNvPr>
          <p:cNvCxnSpPr>
            <a:cxnSpLocks/>
          </p:cNvCxnSpPr>
          <p:nvPr/>
        </p:nvCxnSpPr>
        <p:spPr>
          <a:xfrm>
            <a:off x="7847514" y="3118103"/>
            <a:ext cx="1501812" cy="14683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TextBox 12">
            <a:extLst>
              <a:ext uri="{FF2B5EF4-FFF2-40B4-BE49-F238E27FC236}">
                <a16:creationId xmlns:a16="http://schemas.microsoft.com/office/drawing/2014/main" id="{F1055D57-AC43-1A00-559D-F506462028AF}"/>
              </a:ext>
            </a:extLst>
          </p:cNvPr>
          <p:cNvSpPr txBox="1"/>
          <p:nvPr/>
        </p:nvSpPr>
        <p:spPr>
          <a:xfrm>
            <a:off x="9713568" y="4202732"/>
            <a:ext cx="1334148"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Bad Match</a:t>
            </a:r>
          </a:p>
        </p:txBody>
      </p:sp>
    </p:spTree>
    <p:extLst>
      <p:ext uri="{BB962C8B-B14F-4D97-AF65-F5344CB8AC3E}">
        <p14:creationId xmlns:p14="http://schemas.microsoft.com/office/powerpoint/2010/main" val="770417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758C8-2752-07B9-0738-3E5390E1083E}"/>
              </a:ext>
            </a:extLst>
          </p:cNvPr>
          <p:cNvSpPr>
            <a:spLocks noGrp="1"/>
          </p:cNvSpPr>
          <p:nvPr>
            <p:ph type="title"/>
          </p:nvPr>
        </p:nvSpPr>
        <p:spPr/>
        <p:txBody>
          <a:bodyPr/>
          <a:lstStyle/>
          <a:p>
            <a:r>
              <a:rPr lang="en-GB" dirty="0"/>
              <a:t>Issues with Padding - Examples</a:t>
            </a:r>
          </a:p>
        </p:txBody>
      </p:sp>
      <p:graphicFrame>
        <p:nvGraphicFramePr>
          <p:cNvPr id="4" name="Chart 3">
            <a:extLst>
              <a:ext uri="{FF2B5EF4-FFF2-40B4-BE49-F238E27FC236}">
                <a16:creationId xmlns:a16="http://schemas.microsoft.com/office/drawing/2014/main" id="{3868BCAE-026D-8EF4-81BB-D5090ADAEB31}"/>
              </a:ext>
            </a:extLst>
          </p:cNvPr>
          <p:cNvGraphicFramePr>
            <a:graphicFrameLocks/>
          </p:cNvGraphicFramePr>
          <p:nvPr/>
        </p:nvGraphicFramePr>
        <p:xfrm>
          <a:off x="9266701" y="2056709"/>
          <a:ext cx="2828925" cy="14192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C7B6013-CA17-BDF6-83CB-C256C9D21352}"/>
              </a:ext>
            </a:extLst>
          </p:cNvPr>
          <p:cNvGraphicFramePr>
            <a:graphicFrameLocks/>
          </p:cNvGraphicFramePr>
          <p:nvPr/>
        </p:nvGraphicFramePr>
        <p:xfrm>
          <a:off x="1717138" y="4282649"/>
          <a:ext cx="1997097" cy="2217905"/>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Arrow Connector 8">
            <a:extLst>
              <a:ext uri="{FF2B5EF4-FFF2-40B4-BE49-F238E27FC236}">
                <a16:creationId xmlns:a16="http://schemas.microsoft.com/office/drawing/2014/main" id="{C5C8BDEF-9B35-9B86-3CDA-324AF32CDE5C}"/>
              </a:ext>
            </a:extLst>
          </p:cNvPr>
          <p:cNvCxnSpPr>
            <a:cxnSpLocks/>
          </p:cNvCxnSpPr>
          <p:nvPr/>
        </p:nvCxnSpPr>
        <p:spPr>
          <a:xfrm flipH="1">
            <a:off x="4142114" y="2824159"/>
            <a:ext cx="2432776" cy="10568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592FBE31-6792-E8AB-A2B2-2B8412591F6F}"/>
              </a:ext>
            </a:extLst>
          </p:cNvPr>
          <p:cNvSpPr txBox="1"/>
          <p:nvPr/>
        </p:nvSpPr>
        <p:spPr>
          <a:xfrm>
            <a:off x="1583007" y="3880998"/>
            <a:ext cx="1427570"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          Perfect Match</a:t>
            </a:r>
          </a:p>
        </p:txBody>
      </p:sp>
      <p:graphicFrame>
        <p:nvGraphicFramePr>
          <p:cNvPr id="11" name="Chart 10">
            <a:extLst>
              <a:ext uri="{FF2B5EF4-FFF2-40B4-BE49-F238E27FC236}">
                <a16:creationId xmlns:a16="http://schemas.microsoft.com/office/drawing/2014/main" id="{D121DB14-FDAF-5781-636A-70071ED47E4B}"/>
              </a:ext>
            </a:extLst>
          </p:cNvPr>
          <p:cNvGraphicFramePr>
            <a:graphicFrameLocks/>
          </p:cNvGraphicFramePr>
          <p:nvPr/>
        </p:nvGraphicFramePr>
        <p:xfrm>
          <a:off x="5597036" y="4059186"/>
          <a:ext cx="2083182" cy="2497129"/>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2781D0AF-F7EE-5B61-D07F-F497E213644A}"/>
              </a:ext>
            </a:extLst>
          </p:cNvPr>
          <p:cNvCxnSpPr/>
          <p:nvPr/>
        </p:nvCxnSpPr>
        <p:spPr>
          <a:xfrm>
            <a:off x="7136032" y="2877676"/>
            <a:ext cx="9525" cy="14859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CF22A8FF-351B-A873-97B1-65C2594DF541}"/>
              </a:ext>
            </a:extLst>
          </p:cNvPr>
          <p:cNvGraphicFramePr>
            <a:graphicFrameLocks/>
          </p:cNvGraphicFramePr>
          <p:nvPr/>
        </p:nvGraphicFramePr>
        <p:xfrm>
          <a:off x="8821554" y="4013278"/>
          <a:ext cx="2521715" cy="2497129"/>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Arrow Connector 14">
            <a:extLst>
              <a:ext uri="{FF2B5EF4-FFF2-40B4-BE49-F238E27FC236}">
                <a16:creationId xmlns:a16="http://schemas.microsoft.com/office/drawing/2014/main" id="{929FDAB9-3941-FE82-62B6-60EC0BCB0EFF}"/>
              </a:ext>
            </a:extLst>
          </p:cNvPr>
          <p:cNvCxnSpPr>
            <a:cxnSpLocks/>
          </p:cNvCxnSpPr>
          <p:nvPr/>
        </p:nvCxnSpPr>
        <p:spPr>
          <a:xfrm>
            <a:off x="7958657" y="2824159"/>
            <a:ext cx="1501812" cy="14683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2">
            <a:extLst>
              <a:ext uri="{FF2B5EF4-FFF2-40B4-BE49-F238E27FC236}">
                <a16:creationId xmlns:a16="http://schemas.microsoft.com/office/drawing/2014/main" id="{1C7F9788-2868-A693-7F32-95873766D292}"/>
              </a:ext>
            </a:extLst>
          </p:cNvPr>
          <p:cNvSpPr txBox="1"/>
          <p:nvPr/>
        </p:nvSpPr>
        <p:spPr>
          <a:xfrm>
            <a:off x="9824711" y="3908788"/>
            <a:ext cx="1334148"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Ok Match</a:t>
            </a:r>
          </a:p>
        </p:txBody>
      </p:sp>
      <p:sp>
        <p:nvSpPr>
          <p:cNvPr id="17" name="TextBox 11">
            <a:extLst>
              <a:ext uri="{FF2B5EF4-FFF2-40B4-BE49-F238E27FC236}">
                <a16:creationId xmlns:a16="http://schemas.microsoft.com/office/drawing/2014/main" id="{0764268E-1658-C45F-7CE0-0E3C76A00EA9}"/>
              </a:ext>
            </a:extLst>
          </p:cNvPr>
          <p:cNvSpPr txBox="1"/>
          <p:nvPr/>
        </p:nvSpPr>
        <p:spPr>
          <a:xfrm>
            <a:off x="4698841" y="3880998"/>
            <a:ext cx="1427570"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          Perfect Match</a:t>
            </a:r>
          </a:p>
        </p:txBody>
      </p:sp>
      <p:cxnSp>
        <p:nvCxnSpPr>
          <p:cNvPr id="19" name="Straight Connector 18">
            <a:extLst>
              <a:ext uri="{FF2B5EF4-FFF2-40B4-BE49-F238E27FC236}">
                <a16:creationId xmlns:a16="http://schemas.microsoft.com/office/drawing/2014/main" id="{7E3F7D7A-3351-8A12-C657-55341D6FA242}"/>
              </a:ext>
            </a:extLst>
          </p:cNvPr>
          <p:cNvCxnSpPr>
            <a:cxnSpLocks/>
          </p:cNvCxnSpPr>
          <p:nvPr/>
        </p:nvCxnSpPr>
        <p:spPr>
          <a:xfrm>
            <a:off x="6936007" y="2467615"/>
            <a:ext cx="4602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1F6B8C-2F14-5FE3-1CF4-D743DB480416}"/>
              </a:ext>
            </a:extLst>
          </p:cNvPr>
          <p:cNvCxnSpPr/>
          <p:nvPr/>
        </p:nvCxnSpPr>
        <p:spPr>
          <a:xfrm>
            <a:off x="3543300" y="4601906"/>
            <a:ext cx="93345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D3BFAA-9D1F-C318-AB7A-1254D7249E14}"/>
              </a:ext>
            </a:extLst>
          </p:cNvPr>
          <p:cNvCxnSpPr>
            <a:cxnSpLocks/>
          </p:cNvCxnSpPr>
          <p:nvPr/>
        </p:nvCxnSpPr>
        <p:spPr>
          <a:xfrm>
            <a:off x="7530032" y="4563806"/>
            <a:ext cx="58526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8EB3D1-E11D-D0B0-B554-92F896B7EB8D}"/>
              </a:ext>
            </a:extLst>
          </p:cNvPr>
          <p:cNvCxnSpPr>
            <a:cxnSpLocks/>
          </p:cNvCxnSpPr>
          <p:nvPr/>
        </p:nvCxnSpPr>
        <p:spPr>
          <a:xfrm>
            <a:off x="7655032" y="4563806"/>
            <a:ext cx="4602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4D3B93C-5EB9-0E32-BBB5-2A46BDEC8227}"/>
              </a:ext>
            </a:extLst>
          </p:cNvPr>
          <p:cNvCxnSpPr>
            <a:cxnSpLocks/>
          </p:cNvCxnSpPr>
          <p:nvPr/>
        </p:nvCxnSpPr>
        <p:spPr>
          <a:xfrm>
            <a:off x="3783232" y="4601906"/>
            <a:ext cx="4602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A67DF1-BBB2-13FE-AC67-40E3F6548AD8}"/>
              </a:ext>
            </a:extLst>
          </p:cNvPr>
          <p:cNvCxnSpPr>
            <a:cxnSpLocks/>
          </p:cNvCxnSpPr>
          <p:nvPr/>
        </p:nvCxnSpPr>
        <p:spPr>
          <a:xfrm>
            <a:off x="10203082" y="5658490"/>
            <a:ext cx="4602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 Placeholder 1">
            <a:extLst>
              <a:ext uri="{FF2B5EF4-FFF2-40B4-BE49-F238E27FC236}">
                <a16:creationId xmlns:a16="http://schemas.microsoft.com/office/drawing/2014/main" id="{C09D8073-E3E1-A085-8F11-585858C80BD9}"/>
              </a:ext>
            </a:extLst>
          </p:cNvPr>
          <p:cNvSpPr>
            <a:spLocks noGrp="1"/>
          </p:cNvSpPr>
          <p:nvPr>
            <p:ph type="body" idx="1"/>
          </p:nvPr>
        </p:nvSpPr>
        <p:spPr>
          <a:xfrm>
            <a:off x="415601" y="1536633"/>
            <a:ext cx="4283240" cy="1419225"/>
          </a:xfrm>
        </p:spPr>
        <p:txBody>
          <a:bodyPr/>
          <a:lstStyle/>
          <a:p>
            <a:pPr marL="114300" indent="0">
              <a:buNone/>
            </a:pPr>
            <a:r>
              <a:rPr lang="en-GB" sz="2000" dirty="0"/>
              <a:t>Could encode some information about the original length, but not really useful. If any legitimate </a:t>
            </a:r>
            <a:r>
              <a:rPr lang="en-GB" sz="2000" dirty="0" err="1"/>
              <a:t>shapelets</a:t>
            </a:r>
            <a:r>
              <a:rPr lang="en-GB" sz="2000" dirty="0"/>
              <a:t> look like the padding, they may be overrepresented.</a:t>
            </a:r>
          </a:p>
        </p:txBody>
      </p:sp>
    </p:spTree>
    <p:extLst>
      <p:ext uri="{BB962C8B-B14F-4D97-AF65-F5344CB8AC3E}">
        <p14:creationId xmlns:p14="http://schemas.microsoft.com/office/powerpoint/2010/main" val="1632673691"/>
      </p:ext>
    </p:extLst>
  </p:cSld>
  <p:clrMapOvr>
    <a:masterClrMapping/>
  </p:clrMapOvr>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46085</TotalTime>
  <Words>2072</Words>
  <Application>Microsoft Office PowerPoint</Application>
  <PresentationFormat>Widescreen</PresentationFormat>
  <Paragraphs>258</Paragraphs>
  <Slides>31</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Arial</vt:lpstr>
      <vt:lpstr>Times New Roman</vt:lpstr>
      <vt:lpstr>Simple Light</vt:lpstr>
      <vt:lpstr>Time Series Classification where next?</vt:lpstr>
      <vt:lpstr>Real World Time Series Classification</vt:lpstr>
      <vt:lpstr>Explainable TSC</vt:lpstr>
      <vt:lpstr>Ordinal and Early TSC</vt:lpstr>
      <vt:lpstr>Unequal length</vt:lpstr>
      <vt:lpstr>Unequal Length Data</vt:lpstr>
      <vt:lpstr>Unequal Length Series Preprocessing</vt:lpstr>
      <vt:lpstr>Issues with Padding - Examples</vt:lpstr>
      <vt:lpstr>Issues with Padding - Examples</vt:lpstr>
      <vt:lpstr>Issues with Padding - Examples</vt:lpstr>
      <vt:lpstr>Natural Unequal Length Algorithms</vt:lpstr>
      <vt:lpstr>Also Resilient: Unsupervised Transforms</vt:lpstr>
      <vt:lpstr>Not (easily) Usable: Intervals</vt:lpstr>
      <vt:lpstr>HC2 for imbalanced Data</vt:lpstr>
      <vt:lpstr>Class Imbalance</vt:lpstr>
      <vt:lpstr>PowerPoint Presentation</vt:lpstr>
      <vt:lpstr>PowerPoint Presentation</vt:lpstr>
      <vt:lpstr>CounterFactual Augmentation Minority Generation (CFAMG)</vt:lpstr>
      <vt:lpstr>PowerPoint Presentation</vt:lpstr>
      <vt:lpstr>PowerPoint Presentation</vt:lpstr>
      <vt:lpstr>PowerPoint Presentation</vt:lpstr>
      <vt:lpstr>Channel Selection</vt:lpstr>
      <vt:lpstr>Results</vt:lpstr>
      <vt:lpstr>Channel Selection for EEG</vt:lpstr>
      <vt:lpstr>Elbow Sum (ECS)  and Riemannian based (RB)</vt:lpstr>
      <vt:lpstr>PowerPoint Presentation</vt:lpstr>
      <vt:lpstr>Archives</vt:lpstr>
      <vt:lpstr>PowerPoint Presentation</vt:lpstr>
      <vt:lpstr>New Repositories</vt:lpstr>
      <vt:lpstr>PowerPoint Presentation</vt:lpstr>
      <vt:lpstr>Thank you,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Characterisation of nuisance calls in-network and improved detection using machine learning techniques</dc:title>
  <dc:creator>Matthew Middlehurst</dc:creator>
  <cp:lastModifiedBy>Tony Bagnall</cp:lastModifiedBy>
  <cp:revision>1877</cp:revision>
  <dcterms:modified xsi:type="dcterms:W3CDTF">2025-10-11T15:42:55Z</dcterms:modified>
</cp:coreProperties>
</file>